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handoutMasterIdLst>
    <p:handoutMasterId r:id="rId16"/>
  </p:handoutMasterIdLst>
  <p:sldIdLst>
    <p:sldId id="261" r:id="rId2"/>
    <p:sldId id="260" r:id="rId3"/>
    <p:sldId id="259" r:id="rId4"/>
    <p:sldId id="262" r:id="rId5"/>
    <p:sldId id="263" r:id="rId6"/>
    <p:sldId id="264" r:id="rId7"/>
    <p:sldId id="265" r:id="rId8"/>
    <p:sldId id="266" r:id="rId9"/>
    <p:sldId id="267" r:id="rId10"/>
    <p:sldId id="268" r:id="rId11"/>
    <p:sldId id="269" r:id="rId12"/>
    <p:sldId id="270" r:id="rId13"/>
    <p:sldId id="272" r:id="rId14"/>
    <p:sldId id="271" r:id="rId15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1506" y="-12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54" d="100"/>
          <a:sy n="54" d="100"/>
        </p:scale>
        <p:origin x="-2928" y="-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5B2DDAA-B3D8-48BD-B51E-EB42048466FC}" type="datetimeFigureOut">
              <a:rPr lang="zh-CN" altLang="en-US" smtClean="0"/>
              <a:t>2020/11/22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D8C75F4-052C-45F3-8D15-ED8DF322002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0119781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图片 3075" descr="610174_90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-3317"/>
          <a:stretch/>
        </p:blipFill>
        <p:spPr bwMode="auto">
          <a:xfrm>
            <a:off x="2627784" y="3535602"/>
            <a:ext cx="4513865" cy="31237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标题 7"/>
          <p:cNvSpPr>
            <a:spLocks noGrp="1"/>
          </p:cNvSpPr>
          <p:nvPr>
            <p:ph type="ctrTitle"/>
          </p:nvPr>
        </p:nvSpPr>
        <p:spPr>
          <a:xfrm>
            <a:off x="2108693" y="90872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zh-CN" altLang="en-US"/>
              <a:t>单击此处编辑母版标题样式</a:t>
            </a:r>
            <a:endParaRPr kumimoji="0" lang="en-US"/>
          </a:p>
        </p:txBody>
      </p:sp>
      <p:sp>
        <p:nvSpPr>
          <p:cNvPr id="9" name="副标题 8"/>
          <p:cNvSpPr>
            <a:spLocks noGrp="1"/>
          </p:cNvSpPr>
          <p:nvPr>
            <p:ph type="subTitle" idx="1"/>
          </p:nvPr>
        </p:nvSpPr>
        <p:spPr>
          <a:xfrm>
            <a:off x="2116480" y="2924944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zh-CN" altLang="en-US"/>
              <a:t>单击此处编辑母版副标题样式</a:t>
            </a:r>
            <a:endParaRPr kumimoji="0" lang="en-US"/>
          </a:p>
        </p:txBody>
      </p:sp>
      <p:sp>
        <p:nvSpPr>
          <p:cNvPr id="28" name="日期占位符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702C4276-68BD-4EA0-8D83-20921FFDD090}" type="datetimeFigureOut">
              <a:rPr lang="zh-CN" altLang="en-US" smtClean="0"/>
              <a:t>2020/11/22</a:t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10" name="矩形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矩形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矩形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矩形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直接连接符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直接连接符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直接连接符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直接连接符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直接连接符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直接连接符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矩形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椭圆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椭圆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椭圆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椭圆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椭圆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灯片编号占位符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DD4057DF-D607-47A4-B484-9E3E4FE4468A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30" name="TextBox 29"/>
          <p:cNvSpPr txBox="1"/>
          <p:nvPr userDrawn="1"/>
        </p:nvSpPr>
        <p:spPr>
          <a:xfrm>
            <a:off x="6525502" y="6457890"/>
            <a:ext cx="261849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>
                <a:solidFill>
                  <a:schemeClr val="accent1">
                    <a:lumMod val="75000"/>
                  </a:schemeClr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广东省高州农业学校</a:t>
            </a:r>
          </a:p>
        </p:txBody>
      </p:sp>
      <p:pic>
        <p:nvPicPr>
          <p:cNvPr id="31" name="Picture 2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92" y="26729"/>
            <a:ext cx="1354058" cy="1340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" name="TextBox 34"/>
          <p:cNvSpPr txBox="1"/>
          <p:nvPr userDrawn="1"/>
        </p:nvSpPr>
        <p:spPr>
          <a:xfrm>
            <a:off x="6052189" y="26729"/>
            <a:ext cx="3024336" cy="461665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r>
              <a:rPr lang="zh-CN" altLang="en-US" sz="2400" b="1" dirty="0">
                <a:latin typeface="隶书" panose="02010509060101010101" pitchFamily="49" charset="-122"/>
                <a:ea typeface="隶书" panose="02010509060101010101" pitchFamily="49" charset="-122"/>
              </a:rPr>
              <a:t>宠物养护与疾病防治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CN" altLang="en-US"/>
              <a:t>单击此处编辑母版标题样式</a:t>
            </a:r>
            <a:endParaRPr kumimoji="0" 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zh-CN" altLang="en-US"/>
              <a:t>单击此处编辑母版文本样式</a:t>
            </a:r>
          </a:p>
          <a:p>
            <a:pPr lvl="1" eaLnBrk="1" latinLnBrk="0" hangingPunct="1"/>
            <a:r>
              <a:rPr lang="zh-CN" altLang="en-US"/>
              <a:t>第二级</a:t>
            </a:r>
          </a:p>
          <a:p>
            <a:pPr lvl="2" eaLnBrk="1" latinLnBrk="0" hangingPunct="1"/>
            <a:r>
              <a:rPr lang="zh-CN" altLang="en-US"/>
              <a:t>第三级</a:t>
            </a:r>
          </a:p>
          <a:p>
            <a:pPr lvl="3" eaLnBrk="1" latinLnBrk="0" hangingPunct="1"/>
            <a:r>
              <a:rPr lang="zh-CN" altLang="en-US"/>
              <a:t>第四级</a:t>
            </a:r>
          </a:p>
          <a:p>
            <a:pPr lvl="4" eaLnBrk="1" latinLnBrk="0" hangingPunct="1"/>
            <a:r>
              <a:rPr lang="zh-CN" altLang="en-US"/>
              <a:t>第五级</a:t>
            </a:r>
            <a:endParaRPr kumimoji="0"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2C4276-68BD-4EA0-8D83-20921FFDD090}" type="datetimeFigureOut">
              <a:rPr lang="zh-CN" altLang="en-US" smtClean="0"/>
              <a:t>2020/11/22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057DF-D607-47A4-B484-9E3E4FE4468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zh-CN" altLang="en-US"/>
              <a:t>单击此处编辑母版标题样式</a:t>
            </a:r>
            <a:endParaRPr kumimoji="0" 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zh-CN" altLang="en-US"/>
              <a:t>单击此处编辑母版文本样式</a:t>
            </a:r>
          </a:p>
          <a:p>
            <a:pPr lvl="1" eaLnBrk="1" latinLnBrk="0" hangingPunct="1"/>
            <a:r>
              <a:rPr lang="zh-CN" altLang="en-US"/>
              <a:t>第二级</a:t>
            </a:r>
          </a:p>
          <a:p>
            <a:pPr lvl="2" eaLnBrk="1" latinLnBrk="0" hangingPunct="1"/>
            <a:r>
              <a:rPr lang="zh-CN" altLang="en-US"/>
              <a:t>第三级</a:t>
            </a:r>
          </a:p>
          <a:p>
            <a:pPr lvl="3" eaLnBrk="1" latinLnBrk="0" hangingPunct="1"/>
            <a:r>
              <a:rPr lang="zh-CN" altLang="en-US"/>
              <a:t>第四级</a:t>
            </a:r>
          </a:p>
          <a:p>
            <a:pPr lvl="4" eaLnBrk="1" latinLnBrk="0" hangingPunct="1"/>
            <a:r>
              <a:rPr lang="zh-CN" altLang="en-US"/>
              <a:t>第五级</a:t>
            </a:r>
            <a:endParaRPr kumimoji="0"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2C4276-68BD-4EA0-8D83-20921FFDD090}" type="datetimeFigureOut">
              <a:rPr lang="zh-CN" altLang="en-US" smtClean="0"/>
              <a:t>2020/11/22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057DF-D607-47A4-B484-9E3E4FE4468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CN" altLang="en-US" dirty="0"/>
              <a:t>单击此处编辑母版标题样式</a:t>
            </a:r>
            <a:endParaRPr kumimoji="0" lang="en-US" dirty="0"/>
          </a:p>
        </p:txBody>
      </p:sp>
      <p:sp>
        <p:nvSpPr>
          <p:cNvPr id="8" name="内容占位符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zh-CN" altLang="en-US"/>
              <a:t>单击此处编辑母版文本样式</a:t>
            </a:r>
          </a:p>
          <a:p>
            <a:pPr lvl="1" eaLnBrk="1" latinLnBrk="0" hangingPunct="1"/>
            <a:r>
              <a:rPr lang="zh-CN" altLang="en-US"/>
              <a:t>第二级</a:t>
            </a:r>
          </a:p>
          <a:p>
            <a:pPr lvl="2" eaLnBrk="1" latinLnBrk="0" hangingPunct="1"/>
            <a:r>
              <a:rPr lang="zh-CN" altLang="en-US"/>
              <a:t>第三级</a:t>
            </a:r>
          </a:p>
          <a:p>
            <a:pPr lvl="3" eaLnBrk="1" latinLnBrk="0" hangingPunct="1"/>
            <a:r>
              <a:rPr lang="zh-CN" altLang="en-US"/>
              <a:t>第四级</a:t>
            </a:r>
          </a:p>
          <a:p>
            <a:pPr lvl="4" eaLnBrk="1" latinLnBrk="0" hangingPunct="1"/>
            <a:r>
              <a:rPr lang="zh-CN" altLang="en-US"/>
              <a:t>第五级</a:t>
            </a:r>
            <a:endParaRPr kumimoji="0" 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702C4276-68BD-4EA0-8D83-20921FFDD090}" type="datetimeFigureOut">
              <a:rPr lang="zh-CN" altLang="en-US" smtClean="0"/>
              <a:t>2020/11/22</a:t>
            </a:fld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DD4057DF-D607-47A4-B484-9E3E4FE4468A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10" name="页脚占位符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zh-CN" altLang="en-US" dirty="0"/>
          </a:p>
        </p:txBody>
      </p:sp>
      <p:sp>
        <p:nvSpPr>
          <p:cNvPr id="11" name="TextBox 10"/>
          <p:cNvSpPr txBox="1"/>
          <p:nvPr userDrawn="1"/>
        </p:nvSpPr>
        <p:spPr>
          <a:xfrm>
            <a:off x="6291112" y="6418374"/>
            <a:ext cx="254648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>
                <a:solidFill>
                  <a:schemeClr val="accent1">
                    <a:lumMod val="75000"/>
                  </a:schemeClr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广东省高州农业学校</a:t>
            </a:r>
          </a:p>
        </p:txBody>
      </p:sp>
      <p:sp>
        <p:nvSpPr>
          <p:cNvPr id="13" name="TextBox 12"/>
          <p:cNvSpPr txBox="1"/>
          <p:nvPr userDrawn="1"/>
        </p:nvSpPr>
        <p:spPr>
          <a:xfrm>
            <a:off x="6052189" y="26729"/>
            <a:ext cx="3024336" cy="461665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r>
              <a:rPr lang="zh-CN" altLang="en-US" sz="2400" b="1" dirty="0">
                <a:latin typeface="隶书" panose="02010509060101010101" pitchFamily="49" charset="-122"/>
                <a:ea typeface="隶书" panose="02010509060101010101" pitchFamily="49" charset="-122"/>
              </a:rPr>
              <a:t>宠物养护与疾病防治</a:t>
            </a:r>
          </a:p>
        </p:txBody>
      </p:sp>
      <p:pic>
        <p:nvPicPr>
          <p:cNvPr id="14" name="Picture 2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92" y="26729"/>
            <a:ext cx="1354058" cy="1340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zh-CN" altLang="en-US"/>
              <a:t>单击此处编辑母版标题样式</a:t>
            </a:r>
            <a:endParaRPr kumimoji="0" 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702C4276-68BD-4EA0-8D83-20921FFDD090}" type="datetimeFigureOut">
              <a:rPr lang="zh-CN" altLang="en-US" smtClean="0"/>
              <a:t>2020/11/22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9" name="矩形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矩形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矩形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矩形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直接连接符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直接连接符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直接连接符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直接连接符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直接连接符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矩形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椭圆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椭圆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椭圆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椭圆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椭圆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直接连接符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DD4057DF-D607-47A4-B484-9E3E4FE4468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CN" altLang="en-US"/>
              <a:t>单击此处编辑母版标题样式</a:t>
            </a:r>
            <a:endParaRPr kumimoji="0" 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2C4276-68BD-4EA0-8D83-20921FFDD090}" type="datetimeFigureOut">
              <a:rPr lang="zh-CN" altLang="en-US" smtClean="0"/>
              <a:t>2020/11/22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057DF-D607-47A4-B484-9E3E4FE4468A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9" name="内容占位符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zh-CN" altLang="en-US"/>
              <a:t>单击此处编辑母版文本样式</a:t>
            </a:r>
          </a:p>
          <a:p>
            <a:pPr lvl="1" eaLnBrk="1" latinLnBrk="0" hangingPunct="1"/>
            <a:r>
              <a:rPr lang="zh-CN" altLang="en-US"/>
              <a:t>第二级</a:t>
            </a:r>
          </a:p>
          <a:p>
            <a:pPr lvl="2" eaLnBrk="1" latinLnBrk="0" hangingPunct="1"/>
            <a:r>
              <a:rPr lang="zh-CN" altLang="en-US"/>
              <a:t>第三级</a:t>
            </a:r>
          </a:p>
          <a:p>
            <a:pPr lvl="3" eaLnBrk="1" latinLnBrk="0" hangingPunct="1"/>
            <a:r>
              <a:rPr lang="zh-CN" altLang="en-US"/>
              <a:t>第四级</a:t>
            </a:r>
          </a:p>
          <a:p>
            <a:pPr lvl="4" eaLnBrk="1" latinLnBrk="0" hangingPunct="1"/>
            <a:r>
              <a:rPr lang="zh-CN" altLang="en-US"/>
              <a:t>第五级</a:t>
            </a:r>
            <a:endParaRPr kumimoji="0" lang="en-US"/>
          </a:p>
        </p:txBody>
      </p:sp>
      <p:sp>
        <p:nvSpPr>
          <p:cNvPr id="11" name="内容占位符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zh-CN" altLang="en-US"/>
              <a:t>单击此处编辑母版文本样式</a:t>
            </a:r>
          </a:p>
          <a:p>
            <a:pPr lvl="1" eaLnBrk="1" latinLnBrk="0" hangingPunct="1"/>
            <a:r>
              <a:rPr lang="zh-CN" altLang="en-US"/>
              <a:t>第二级</a:t>
            </a:r>
          </a:p>
          <a:p>
            <a:pPr lvl="2" eaLnBrk="1" latinLnBrk="0" hangingPunct="1"/>
            <a:r>
              <a:rPr lang="zh-CN" altLang="en-US"/>
              <a:t>第三级</a:t>
            </a:r>
          </a:p>
          <a:p>
            <a:pPr lvl="3" eaLnBrk="1" latinLnBrk="0" hangingPunct="1"/>
            <a:r>
              <a:rPr lang="zh-CN" altLang="en-US"/>
              <a:t>第四级</a:t>
            </a:r>
          </a:p>
          <a:p>
            <a:pPr lvl="4" eaLnBrk="1" latinLnBrk="0" hangingPunct="1"/>
            <a:r>
              <a:rPr lang="zh-CN" altLang="en-US"/>
              <a:t>第五级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zh-CN" altLang="en-US"/>
              <a:t>单击此处编辑母版标题样式</a:t>
            </a:r>
            <a:endParaRPr kumimoji="0" 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2C4276-68BD-4EA0-8D83-20921FFDD090}" type="datetimeFigureOut">
              <a:rPr lang="zh-CN" altLang="en-US" smtClean="0"/>
              <a:t>2020/11/22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057DF-D607-47A4-B484-9E3E4FE4468A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11" name="内容占位符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zh-CN" altLang="en-US"/>
              <a:t>单击此处编辑母版文本样式</a:t>
            </a:r>
          </a:p>
          <a:p>
            <a:pPr lvl="1" eaLnBrk="1" latinLnBrk="0" hangingPunct="1"/>
            <a:r>
              <a:rPr lang="zh-CN" altLang="en-US"/>
              <a:t>第二级</a:t>
            </a:r>
          </a:p>
          <a:p>
            <a:pPr lvl="2" eaLnBrk="1" latinLnBrk="0" hangingPunct="1"/>
            <a:r>
              <a:rPr lang="zh-CN" altLang="en-US"/>
              <a:t>第三级</a:t>
            </a:r>
          </a:p>
          <a:p>
            <a:pPr lvl="3" eaLnBrk="1" latinLnBrk="0" hangingPunct="1"/>
            <a:r>
              <a:rPr lang="zh-CN" altLang="en-US"/>
              <a:t>第四级</a:t>
            </a:r>
          </a:p>
          <a:p>
            <a:pPr lvl="4" eaLnBrk="1" latinLnBrk="0" hangingPunct="1"/>
            <a:r>
              <a:rPr lang="zh-CN" altLang="en-US"/>
              <a:t>第五级</a:t>
            </a:r>
            <a:endParaRPr kumimoji="0" lang="en-US"/>
          </a:p>
        </p:txBody>
      </p:sp>
      <p:sp>
        <p:nvSpPr>
          <p:cNvPr id="13" name="内容占位符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zh-CN" altLang="en-US"/>
              <a:t>单击此处编辑母版文本样式</a:t>
            </a:r>
          </a:p>
          <a:p>
            <a:pPr lvl="1" eaLnBrk="1" latinLnBrk="0" hangingPunct="1"/>
            <a:r>
              <a:rPr lang="zh-CN" altLang="en-US"/>
              <a:t>第二级</a:t>
            </a:r>
          </a:p>
          <a:p>
            <a:pPr lvl="2" eaLnBrk="1" latinLnBrk="0" hangingPunct="1"/>
            <a:r>
              <a:rPr lang="zh-CN" altLang="en-US"/>
              <a:t>第三级</a:t>
            </a:r>
          </a:p>
          <a:p>
            <a:pPr lvl="3" eaLnBrk="1" latinLnBrk="0" hangingPunct="1"/>
            <a:r>
              <a:rPr lang="zh-CN" altLang="en-US"/>
              <a:t>第四级</a:t>
            </a:r>
          </a:p>
          <a:p>
            <a:pPr lvl="4" eaLnBrk="1" latinLnBrk="0" hangingPunct="1"/>
            <a:r>
              <a:rPr lang="zh-CN" altLang="en-US"/>
              <a:t>第五级</a:t>
            </a:r>
            <a:endParaRPr kumimoji="0" lang="en-US"/>
          </a:p>
        </p:txBody>
      </p:sp>
      <p:sp>
        <p:nvSpPr>
          <p:cNvPr id="12" name="文本占位符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zh-CN" altLang="en-US"/>
              <a:t>单击此处编辑母版文本样式</a:t>
            </a:r>
          </a:p>
        </p:txBody>
      </p:sp>
      <p:sp>
        <p:nvSpPr>
          <p:cNvPr id="14" name="文本占位符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zh-CN" altLang="en-US"/>
              <a:t>单击此处编辑母版文本样式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CN" altLang="en-US"/>
              <a:t>单击此处编辑母版标题样式</a:t>
            </a:r>
            <a:endParaRPr kumimoji="0" lang="en-US"/>
          </a:p>
        </p:txBody>
      </p:sp>
      <p:sp>
        <p:nvSpPr>
          <p:cNvPr id="6" name="日期占位符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702C4276-68BD-4EA0-8D83-20921FFDD090}" type="datetimeFigureOut">
              <a:rPr lang="zh-CN" altLang="en-US" smtClean="0"/>
              <a:t>2020/11/22</a:t>
            </a:fld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DD4057DF-D607-47A4-B484-9E3E4FE4468A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2C4276-68BD-4EA0-8D83-20921FFDD090}" type="datetimeFigureOut">
              <a:rPr lang="zh-CN" altLang="en-US" smtClean="0"/>
              <a:t>2020/11/22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057DF-D607-47A4-B484-9E3E4FE4468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内容与标题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直接连接符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zh-CN" altLang="en-US"/>
              <a:t>单击此处编辑母版标题样式</a:t>
            </a:r>
            <a:endParaRPr kumimoji="0" 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zh-CN" altLang="en-US"/>
              <a:t>单击此处编辑母版文本样式</a:t>
            </a:r>
          </a:p>
        </p:txBody>
      </p:sp>
      <p:sp>
        <p:nvSpPr>
          <p:cNvPr id="8" name="直接连接符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直接连接符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直接连接符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矩形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直接连接符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椭圆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内容占位符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zh-CN" altLang="en-US"/>
              <a:t>单击此处编辑母版文本样式</a:t>
            </a:r>
          </a:p>
          <a:p>
            <a:pPr lvl="1" eaLnBrk="1" latinLnBrk="0" hangingPunct="1"/>
            <a:r>
              <a:rPr lang="zh-CN" altLang="en-US"/>
              <a:t>第二级</a:t>
            </a:r>
          </a:p>
          <a:p>
            <a:pPr lvl="2" eaLnBrk="1" latinLnBrk="0" hangingPunct="1"/>
            <a:r>
              <a:rPr lang="zh-CN" altLang="en-US"/>
              <a:t>第三级</a:t>
            </a:r>
          </a:p>
          <a:p>
            <a:pPr lvl="3" eaLnBrk="1" latinLnBrk="0" hangingPunct="1"/>
            <a:r>
              <a:rPr lang="zh-CN" altLang="en-US"/>
              <a:t>第四级</a:t>
            </a:r>
          </a:p>
          <a:p>
            <a:pPr lvl="4" eaLnBrk="1" latinLnBrk="0" hangingPunct="1"/>
            <a:r>
              <a:rPr lang="zh-CN" altLang="en-US"/>
              <a:t>第五级</a:t>
            </a:r>
            <a:endParaRPr kumimoji="0" lang="en-US"/>
          </a:p>
        </p:txBody>
      </p:sp>
      <p:sp>
        <p:nvSpPr>
          <p:cNvPr id="21" name="日期占位符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702C4276-68BD-4EA0-8D83-20921FFDD090}" type="datetimeFigureOut">
              <a:rPr lang="zh-CN" altLang="en-US" smtClean="0"/>
              <a:t>2020/11/22</a:t>
            </a:fld>
            <a:endParaRPr lang="zh-CN" altLang="en-US"/>
          </a:p>
        </p:txBody>
      </p:sp>
      <p:sp>
        <p:nvSpPr>
          <p:cNvPr id="22" name="灯片编号占位符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DD4057DF-D607-47A4-B484-9E3E4FE4468A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23" name="页脚占位符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zh-CN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直接连接符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椭圆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zh-CN" altLang="en-US"/>
              <a:t>单击此处编辑母版标题样式</a:t>
            </a:r>
            <a:endParaRPr kumimoji="0" 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zh-CN" altLang="en-US"/>
              <a:t>单击图标添加图片</a:t>
            </a:r>
            <a:endParaRPr kumimoji="0" 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zh-CN" altLang="en-US"/>
              <a:t>单击此处编辑母版文本样式</a:t>
            </a:r>
          </a:p>
        </p:txBody>
      </p:sp>
      <p:sp>
        <p:nvSpPr>
          <p:cNvPr id="10" name="直接连接符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矩形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直接连接符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直接连接符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直接连接符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日期占位符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702C4276-68BD-4EA0-8D83-20921FFDD090}" type="datetimeFigureOut">
              <a:rPr lang="zh-CN" altLang="en-US" smtClean="0"/>
              <a:t>2020/11/22</a:t>
            </a:fld>
            <a:endParaRPr lang="zh-CN" altLang="en-US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DD4057DF-D607-47A4-B484-9E3E4FE4468A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21" name="页脚占位符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直接连接符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标题占位符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zh-CN" altLang="en-US"/>
              <a:t>单击此处编辑母版标题样式</a:t>
            </a:r>
            <a:endParaRPr kumimoji="0" lang="en-US"/>
          </a:p>
        </p:txBody>
      </p:sp>
      <p:sp>
        <p:nvSpPr>
          <p:cNvPr id="13" name="文本占位符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zh-CN" altLang="en-US"/>
              <a:t>单击此处编辑母版文本样式</a:t>
            </a:r>
          </a:p>
          <a:p>
            <a:pPr lvl="1" eaLnBrk="1" latinLnBrk="0" hangingPunct="1"/>
            <a:r>
              <a:rPr kumimoji="0" lang="zh-CN" altLang="en-US"/>
              <a:t>第二级</a:t>
            </a:r>
          </a:p>
          <a:p>
            <a:pPr lvl="2" eaLnBrk="1" latinLnBrk="0" hangingPunct="1"/>
            <a:r>
              <a:rPr kumimoji="0" lang="zh-CN" altLang="en-US"/>
              <a:t>第三级</a:t>
            </a:r>
          </a:p>
          <a:p>
            <a:pPr lvl="3" eaLnBrk="1" latinLnBrk="0" hangingPunct="1"/>
            <a:r>
              <a:rPr kumimoji="0" lang="zh-CN" altLang="en-US"/>
              <a:t>第四级</a:t>
            </a:r>
          </a:p>
          <a:p>
            <a:pPr lvl="4" eaLnBrk="1" latinLnBrk="0" hangingPunct="1"/>
            <a:r>
              <a:rPr kumimoji="0" lang="zh-CN" altLang="en-US"/>
              <a:t>第五级</a:t>
            </a:r>
            <a:endParaRPr kumimoji="0" lang="en-US"/>
          </a:p>
        </p:txBody>
      </p:sp>
      <p:sp>
        <p:nvSpPr>
          <p:cNvPr id="14" name="日期占位符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702C4276-68BD-4EA0-8D83-20921FFDD090}" type="datetimeFigureOut">
              <a:rPr lang="zh-CN" altLang="en-US" smtClean="0"/>
              <a:t>2020/11/22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7" name="直接连接符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直接连接符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矩形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直接连接符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椭圆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灯片编号占位符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DD4057DF-D607-47A4-B484-9E3E4FE4468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e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2108693" y="1988840"/>
            <a:ext cx="6172200" cy="814242"/>
          </a:xfrm>
        </p:spPr>
        <p:txBody>
          <a:bodyPr>
            <a:normAutofit/>
          </a:bodyPr>
          <a:lstStyle/>
          <a:p>
            <a:pPr algn="ctr"/>
            <a:r>
              <a:rPr lang="zh-CN" altLang="en-US" sz="3600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任务</a:t>
            </a:r>
            <a:r>
              <a:rPr lang="en-US" altLang="zh-CN" sz="3600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9</a:t>
            </a:r>
            <a:r>
              <a:rPr lang="zh-CN" altLang="en-US" sz="3600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</a:t>
            </a:r>
            <a:r>
              <a:rPr lang="zh-CN" altLang="en-US" sz="36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声带摘除</a:t>
            </a:r>
            <a:r>
              <a:rPr lang="zh-CN" altLang="en-US" sz="3600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术操作</a:t>
            </a:r>
            <a:endParaRPr lang="zh-CN" altLang="en-US" sz="3600" dirty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9748623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="" xmlns:a16="http://schemas.microsoft.com/office/drawing/2014/main" id="{4DC55565-11BE-45D0-8230-0533086873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9650" y="923925"/>
            <a:ext cx="7124700" cy="5010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31179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="" xmlns:a16="http://schemas.microsoft.com/office/drawing/2014/main" id="{04B0DE8F-BE4E-4F12-B090-DAD9992289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9200" y="1340768"/>
            <a:ext cx="6800850" cy="4873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65273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B226AC81-5E4B-4F3A-8D37-32C914CF3E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CN" altLang="en-US" sz="28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四、术后护理</a:t>
            </a:r>
            <a:r>
              <a:rPr lang="zh-CN" altLang="en-US" sz="2800" dirty="0"/>
              <a:t/>
            </a:r>
            <a:br>
              <a:rPr lang="zh-CN" altLang="en-US" sz="2800" dirty="0"/>
            </a:br>
            <a:endParaRPr lang="zh-CN" altLang="en-US" dirty="0"/>
          </a:p>
        </p:txBody>
      </p:sp>
      <p:sp>
        <p:nvSpPr>
          <p:cNvPr id="3" name="内容占位符 2">
            <a:extLst>
              <a:ext uri="{FF2B5EF4-FFF2-40B4-BE49-F238E27FC236}">
                <a16:creationId xmlns="" xmlns:a16="http://schemas.microsoft.com/office/drawing/2014/main" id="{63FE368D-5CE8-4F5C-AD34-56550B638586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931224" cy="4873752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zh-CN" altLang="zh-CN" b="1" kern="100" dirty="0">
                <a:effectLst/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术后将犬单独放置在安静的环境中，以免诱发其吠叫，影响创口愈合。</a:t>
            </a:r>
          </a:p>
          <a:p>
            <a:pPr>
              <a:lnSpc>
                <a:spcPct val="150000"/>
              </a:lnSpc>
            </a:pPr>
            <a:r>
              <a:rPr lang="zh-CN" altLang="zh-CN" b="1" kern="100" dirty="0">
                <a:effectLst/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术后全身应用抗生素，防止感染。</a:t>
            </a:r>
          </a:p>
        </p:txBody>
      </p:sp>
    </p:spTree>
    <p:extLst>
      <p:ext uri="{BB962C8B-B14F-4D97-AF65-F5344CB8AC3E}">
        <p14:creationId xmlns:p14="http://schemas.microsoft.com/office/powerpoint/2010/main" val="236751642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>
          <a:xfrm>
            <a:off x="755576" y="1340768"/>
            <a:ext cx="7467600" cy="4873752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50000"/>
              </a:lnSpc>
            </a:pPr>
            <a:r>
              <a:rPr lang="zh-CN" altLang="zh-CN" b="1" kern="100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【注意事项】</a:t>
            </a:r>
          </a:p>
          <a:p>
            <a:pPr>
              <a:lnSpc>
                <a:spcPct val="150000"/>
              </a:lnSpc>
            </a:pPr>
            <a:r>
              <a:rPr lang="en-US" altLang="zh-CN" b="1" kern="100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1</a:t>
            </a:r>
            <a:r>
              <a:rPr lang="zh-CN" altLang="zh-CN" b="1" kern="100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．术后将犬单独放置在安静的环境中，以免诱发其吠叫，影响创口愈合。</a:t>
            </a:r>
          </a:p>
          <a:p>
            <a:pPr>
              <a:lnSpc>
                <a:spcPct val="150000"/>
              </a:lnSpc>
            </a:pPr>
            <a:r>
              <a:rPr lang="en-US" altLang="zh-CN" b="1" kern="100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2</a:t>
            </a:r>
            <a:r>
              <a:rPr lang="zh-CN" altLang="zh-CN" b="1" kern="100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．术后全身应用抗生素，防止感染。</a:t>
            </a:r>
          </a:p>
          <a:p>
            <a:pPr>
              <a:lnSpc>
                <a:spcPct val="150000"/>
              </a:lnSpc>
            </a:pPr>
            <a:r>
              <a:rPr lang="en-US" altLang="zh-CN" b="1" kern="100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3</a:t>
            </a:r>
            <a:r>
              <a:rPr lang="zh-CN" altLang="zh-CN" b="1" kern="100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．为防止血液吸入气管，在手术期间或手术结束时，必须吸出气管的血液。</a:t>
            </a:r>
          </a:p>
          <a:p>
            <a:pPr>
              <a:lnSpc>
                <a:spcPct val="150000"/>
              </a:lnSpc>
            </a:pPr>
            <a:r>
              <a:rPr lang="en-US" altLang="zh-CN" b="1" kern="100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4</a:t>
            </a:r>
            <a:r>
              <a:rPr lang="zh-CN" altLang="zh-CN" b="1" kern="100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．犬一直要保持头低身高的状态。</a:t>
            </a:r>
          </a:p>
          <a:p>
            <a:pPr>
              <a:lnSpc>
                <a:spcPct val="150000"/>
              </a:lnSpc>
            </a:pPr>
            <a:r>
              <a:rPr lang="en-US" altLang="zh-CN" b="1" kern="100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5</a:t>
            </a:r>
            <a:r>
              <a:rPr lang="zh-CN" altLang="zh-CN" b="1" kern="100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．腹侧声带切除时开口尽量不要超过甲状软骨，要避开大动脉，若出血要及时结扎。</a:t>
            </a:r>
          </a:p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14230664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ad67fc157f14ec51972b431a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4" t="4092" r="1905" b="49431"/>
          <a:stretch/>
        </p:blipFill>
        <p:spPr bwMode="auto">
          <a:xfrm>
            <a:off x="683568" y="3802743"/>
            <a:ext cx="7431088" cy="26561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4284" y="1916832"/>
            <a:ext cx="1485200" cy="1993125"/>
          </a:xfrm>
          <a:prstGeom prst="rect">
            <a:avLst/>
          </a:prstGeom>
        </p:spPr>
      </p:pic>
      <p:sp>
        <p:nvSpPr>
          <p:cNvPr id="6" name="文本框 1"/>
          <p:cNvSpPr txBox="1"/>
          <p:nvPr/>
        </p:nvSpPr>
        <p:spPr>
          <a:xfrm>
            <a:off x="3286804" y="2332458"/>
            <a:ext cx="264687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800" b="1" dirty="0" smtClean="0">
                <a:solidFill>
                  <a:srgbClr val="09B3AF"/>
                </a:solidFill>
                <a:latin typeface="张海山锐谐体" panose="02000000000000000000" pitchFamily="2" charset="-122"/>
                <a:ea typeface="张海山锐谐体" panose="02000000000000000000" pitchFamily="2" charset="-122"/>
              </a:rPr>
              <a:t>谢谢观看</a:t>
            </a:r>
            <a:endParaRPr lang="zh-CN" altLang="en-US" sz="4800" b="1" dirty="0">
              <a:solidFill>
                <a:srgbClr val="09B3AF"/>
              </a:solidFill>
              <a:latin typeface="张海山锐谐体" panose="02000000000000000000" pitchFamily="2" charset="-122"/>
              <a:ea typeface="张海山锐谐体" panose="02000000000000000000" pitchFamily="2" charset="-122"/>
            </a:endParaRPr>
          </a:p>
        </p:txBody>
      </p:sp>
      <p:sp>
        <p:nvSpPr>
          <p:cNvPr id="7" name="Rectangle 7"/>
          <p:cNvSpPr>
            <a:spLocks noChangeArrowheads="1"/>
          </p:cNvSpPr>
          <p:nvPr/>
        </p:nvSpPr>
        <p:spPr bwMode="auto">
          <a:xfrm>
            <a:off x="2580327" y="3371856"/>
            <a:ext cx="4167808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algn="ctr"/>
            <a:r>
              <a:rPr lang="zh-CN" altLang="zh-CN" sz="2800" dirty="0">
                <a:solidFill>
                  <a:srgbClr val="88988A"/>
                </a:solidFill>
              </a:rPr>
              <a:t>THANKS FOR COMING</a:t>
            </a: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389778">
            <a:off x="6372239" y="2216438"/>
            <a:ext cx="1707898" cy="1801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90536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2" presetClass="entr" presetSubtype="0" fill="hold" grpId="0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CN" altLang="en-US" sz="28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一、适应症</a:t>
            </a:r>
            <a:br>
              <a:rPr lang="zh-CN" altLang="en-US" sz="28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</a:b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859216" cy="4873752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zh-CN" altLang="zh-CN" b="1" kern="100" dirty="0">
                <a:effectLst/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常吠叫的犬，因影响主人和他人休息及工作，可施行本手术。如果需短期内消除犬的吠叫，可行经口腔喉室切除术；如若需长期消除吠叫，可行经颈腹侧喉室切除术。</a:t>
            </a:r>
          </a:p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9462292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CN" altLang="en-US" sz="28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二、</a:t>
            </a:r>
            <a:r>
              <a:rPr lang="zh-CN" altLang="zh-CN" sz="28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保定与麻醉</a:t>
            </a:r>
            <a:r>
              <a:rPr lang="zh-CN" altLang="en-US" sz="28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/>
            </a:r>
            <a:br>
              <a:rPr lang="zh-CN" altLang="en-US" sz="28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</a:b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715200" cy="4873752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zh-CN" altLang="zh-CN" b="1" kern="100" dirty="0">
                <a:effectLst/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仰卧保定，在颈部保持紧张的前提下稳固头部，使喉结突出。气管插管，吸入麻醉。</a:t>
            </a:r>
          </a:p>
          <a:p>
            <a:endParaRPr lang="zh-CN" altLang="en-US" sz="2800" dirty="0"/>
          </a:p>
        </p:txBody>
      </p:sp>
    </p:spTree>
    <p:extLst>
      <p:ext uri="{BB962C8B-B14F-4D97-AF65-F5344CB8AC3E}">
        <p14:creationId xmlns:p14="http://schemas.microsoft.com/office/powerpoint/2010/main" val="31397097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CN" altLang="en-US" sz="28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三、</a:t>
            </a:r>
            <a:r>
              <a:rPr lang="zh-CN" altLang="zh-CN" sz="28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术式</a:t>
            </a:r>
            <a:r>
              <a:rPr lang="zh-CN" altLang="en-US" sz="28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/>
            </a:r>
            <a:br>
              <a:rPr lang="zh-CN" altLang="en-US" sz="28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</a:b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8003232" cy="4873752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zh-CN" altLang="zh-CN" b="1" kern="100" dirty="0">
                <a:solidFill>
                  <a:srgbClr val="FF0000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经口腔喉室声带切除术：</a:t>
            </a:r>
            <a:r>
              <a:rPr lang="zh-CN" altLang="zh-CN" b="1" kern="100" dirty="0">
                <a:effectLst/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胸卧保定，开口器打开口腔，向外拉舌。用喉镜镜片压住舌根和会厌软骨尖端，暴露喉室内两侧声带，两侧声带呈“</a:t>
            </a:r>
            <a:r>
              <a:rPr lang="en-US" altLang="zh-CN" b="1" kern="100" dirty="0">
                <a:effectLst/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V”</a:t>
            </a:r>
            <a:r>
              <a:rPr lang="zh-CN" altLang="zh-CN" b="1" kern="100" dirty="0">
                <a:effectLst/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形。用鳄式活组织钳从声带背侧开始钳压、切割声带。或用长柄组织钳依次从背侧向腹侧钳压声带，再用长弯剪将钳压的声带剪除，或用高频电刀切除。应尽可能多的钳压和切除声带组织，包括声带肌，但应避免切除声带腹侧的连合部。另一侧声带亦以同样方法切除。</a:t>
            </a:r>
          </a:p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498171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>
          <a:xfrm>
            <a:off x="457200" y="1124744"/>
            <a:ext cx="8075240" cy="5349208"/>
          </a:xfrm>
        </p:spPr>
        <p:txBody>
          <a:bodyPr>
            <a:normAutofit fontScale="85000" lnSpcReduction="20000"/>
          </a:bodyPr>
          <a:lstStyle/>
          <a:p>
            <a:pPr algn="just">
              <a:lnSpc>
                <a:spcPct val="150000"/>
              </a:lnSpc>
            </a:pPr>
            <a:r>
              <a:rPr lang="zh-CN" altLang="zh-CN" b="1" kern="100" dirty="0">
                <a:solidFill>
                  <a:srgbClr val="FF0000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经腹侧喉室声带切除术</a:t>
            </a:r>
            <a:r>
              <a:rPr lang="zh-CN" altLang="zh-CN" b="1" kern="100" dirty="0" smtClean="0">
                <a:solidFill>
                  <a:srgbClr val="FF0000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：</a:t>
            </a:r>
            <a:endParaRPr lang="zh-CN" altLang="zh-CN" b="1" kern="100" dirty="0">
              <a:solidFill>
                <a:srgbClr val="FF0000"/>
              </a:solidFill>
              <a:effectLst/>
              <a:latin typeface="黑体" panose="02010609060101010101" pitchFamily="49" charset="-122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zh-CN" altLang="zh-CN" b="1" kern="100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（</a:t>
            </a:r>
            <a:r>
              <a:rPr lang="en-US" altLang="zh-CN" b="1" kern="100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1</a:t>
            </a:r>
            <a:r>
              <a:rPr lang="zh-CN" altLang="zh-CN" b="1" kern="100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）以甲状软骨突起为切口中心，正中线切开皮肤</a:t>
            </a:r>
            <a:r>
              <a:rPr lang="en-US" altLang="zh-CN" b="1" kern="100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6cm</a:t>
            </a:r>
            <a:r>
              <a:rPr lang="zh-CN" altLang="zh-CN" b="1" kern="100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（可根据犬个体大小调整）。小心细致分离胸骨舌骨肌，减少出血。对于一般体型的青年犬，甲状软骨硬度不大时，纵向切开甲状软骨约</a:t>
            </a:r>
            <a:r>
              <a:rPr lang="en-US" altLang="zh-CN" b="1" kern="100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3cm</a:t>
            </a:r>
            <a:r>
              <a:rPr lang="zh-CN" altLang="zh-CN" b="1" kern="100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。</a:t>
            </a:r>
          </a:p>
          <a:p>
            <a:pPr algn="just">
              <a:lnSpc>
                <a:spcPct val="150000"/>
              </a:lnSpc>
            </a:pPr>
            <a:r>
              <a:rPr lang="zh-CN" altLang="zh-CN" b="1" kern="100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（</a:t>
            </a:r>
            <a:r>
              <a:rPr lang="en-US" altLang="zh-CN" b="1" kern="100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2</a:t>
            </a:r>
            <a:r>
              <a:rPr lang="zh-CN" altLang="zh-CN" b="1" kern="100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）助手用小创钩将甲状软骨向两侧牵开，声带充分显露。术者一手持弯头止</a:t>
            </a:r>
          </a:p>
          <a:p>
            <a:pPr algn="just">
              <a:lnSpc>
                <a:spcPct val="150000"/>
              </a:lnSpc>
            </a:pPr>
            <a:r>
              <a:rPr lang="zh-CN" altLang="zh-CN" b="1" kern="100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血钳夹起一侧声带，另一手持弯钝头手术剪，使剪刀的弯曲部顺甲状软骨的内腔壁彻底剪除声带。尽可能地剪除声带组织，包括声韧带和声带肌。</a:t>
            </a:r>
          </a:p>
          <a:p>
            <a:pPr>
              <a:lnSpc>
                <a:spcPct val="150000"/>
              </a:lnSpc>
            </a:pPr>
            <a:r>
              <a:rPr lang="en-US" altLang="zh-CN" b="1" kern="100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(3)</a:t>
            </a:r>
            <a:r>
              <a:rPr lang="zh-CN" altLang="zh-CN" b="1" kern="100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利用止血钳和剪刀的头部弯曲来分别钳夹和剪除声带，并避开喉动脉附近的分支。向喉室内喷</a:t>
            </a:r>
            <a:r>
              <a:rPr lang="en-US" altLang="zh-CN" b="1" kern="100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2%</a:t>
            </a:r>
            <a:r>
              <a:rPr lang="zh-CN" altLang="zh-CN" b="1" kern="100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的利多卡因进行表面麻醉，减少喉室内创面的刺激反应。</a:t>
            </a:r>
            <a:endParaRPr lang="zh-CN" altLang="en-US" b="1" kern="100" dirty="0">
              <a:latin typeface="黑体" panose="02010609060101010101" pitchFamily="49" charset="-122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01558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内容占位符 3">
            <a:extLst>
              <a:ext uri="{FF2B5EF4-FFF2-40B4-BE49-F238E27FC236}">
                <a16:creationId xmlns="" xmlns:a16="http://schemas.microsoft.com/office/drawing/2014/main" id="{700B8C27-75BB-40D5-81B5-FC18CDD9C1B7}"/>
              </a:ext>
            </a:extLst>
          </p:cNvPr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1619672" y="846138"/>
            <a:ext cx="5832648" cy="4873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06197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="" xmlns:a16="http://schemas.microsoft.com/office/drawing/2014/main" id="{E49724C2-2258-4D34-9792-711B4998D8B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8061"/>
          <a:stretch/>
        </p:blipFill>
        <p:spPr>
          <a:xfrm>
            <a:off x="1691680" y="974133"/>
            <a:ext cx="6181271" cy="4895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60526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="" xmlns:a16="http://schemas.microsoft.com/office/drawing/2014/main" id="{0B899DBB-BE00-426D-8A10-451018806C6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871"/>
          <a:stretch/>
        </p:blipFill>
        <p:spPr>
          <a:xfrm>
            <a:off x="1547664" y="1552575"/>
            <a:ext cx="6492875" cy="3752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68367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="" xmlns:a16="http://schemas.microsoft.com/office/drawing/2014/main" id="{95383E45-1B6E-4457-B704-7681FA2B4FF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4211"/>
          <a:stretch/>
        </p:blipFill>
        <p:spPr>
          <a:xfrm>
            <a:off x="1475656" y="1243360"/>
            <a:ext cx="6035363" cy="502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210596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凸显">
  <a:themeElements>
    <a:clrScheme name="凸显">
      <a:dk1>
        <a:sysClr val="windowText" lastClr="000000"/>
      </a:dk1>
      <a:lt1>
        <a:sysClr val="window" lastClr="CCE8C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凸显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凸显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CCE8C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106</TotalTime>
  <Words>516</Words>
  <Application>Microsoft Office PowerPoint</Application>
  <PresentationFormat>全屏显示(4:3)</PresentationFormat>
  <Paragraphs>23</Paragraphs>
  <Slides>14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14</vt:i4>
      </vt:variant>
    </vt:vector>
  </HeadingPairs>
  <TitlesOfParts>
    <vt:vector size="15" baseType="lpstr">
      <vt:lpstr>凸显</vt:lpstr>
      <vt:lpstr>任务9  声带摘除术操作</vt:lpstr>
      <vt:lpstr>一、适应症 </vt:lpstr>
      <vt:lpstr>二、保定与麻醉 </vt:lpstr>
      <vt:lpstr>三、术式 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四、术后护理 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丁晓</dc:creator>
  <cp:lastModifiedBy>丁晓</cp:lastModifiedBy>
  <cp:revision>15</cp:revision>
  <dcterms:created xsi:type="dcterms:W3CDTF">2020-08-23T01:44:59Z</dcterms:created>
  <dcterms:modified xsi:type="dcterms:W3CDTF">2020-11-22T02:55:29Z</dcterms:modified>
</cp:coreProperties>
</file>