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1034" r:id="rId3"/>
    <p:sldId id="1035" r:id="rId4"/>
    <p:sldId id="1022" r:id="rId5"/>
    <p:sldId id="1026" r:id="rId6"/>
    <p:sldId id="1027" r:id="rId7"/>
    <p:sldId id="1028" r:id="rId8"/>
    <p:sldId id="1029" r:id="rId9"/>
    <p:sldId id="1030" r:id="rId10"/>
    <p:sldId id="1033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模块二    家畜解剖生理的认知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524000" y="342900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项目七      心血管系统的认识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任务二      心血管系统生理的认识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755650" y="2486660"/>
            <a:ext cx="9613900" cy="2820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了解心脏和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血液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生理特性</a:t>
            </a:r>
            <a:endParaRPr lang="zh-CN" altLang="en-US" noProof="0" dirty="0">
              <a:ln>
                <a:noFill/>
              </a:ln>
              <a:effectLst/>
              <a:uLnTx/>
              <a:uFillTx/>
              <a:ea typeface="宋体" panose="02010600030101010101" pitchFamily="2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熟识组织液生成与回流机理和促进与抑制血凝措施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能测定临床常见动物心率和听取心音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222422"/>
            <a:ext cx="43396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任务二 心血管系统特征的认识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一、心脏心理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02365" y="1334037"/>
            <a:ext cx="10787269" cy="4189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（一）心肌的生理特性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自动节律性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传导性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兴奋性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收缩性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（二）心动周期和心率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心动周期 心脏没收缩和舒张一次，称为一个心动周期。心动周期内有三个时期：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心房收缩期、心室收缩期、间歇期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心率 健康家畜单位时间内心脏搏动的次数称为心跳频率。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222422"/>
            <a:ext cx="4339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任务二 心血管系统特征的认识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一、心脏生理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2365" y="1784611"/>
            <a:ext cx="10787269" cy="4189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（三）心排出量及其影响因素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每搏输出量和每分输出量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每搏输出量：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每个心室每次排出的血量。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每分输出量：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每个心室每分钟排出的血液总量。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心排出量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每搏输出量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kumimoji="0" lang="zh-CN" alt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宋体" panose="02010600030101010101" pitchFamily="2" charset="-122"/>
              </a:rPr>
              <a:t>心率</a:t>
            </a:r>
            <a:endParaRPr kumimoji="0" lang="en-US" altLang="zh-CN" sz="24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影响心排出量的因素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）静脉回流量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）心室肌收缩力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）心率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195918"/>
            <a:ext cx="4339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任务二 心血管系统特征的认识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二、血管生理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8782" y="1547873"/>
            <a:ext cx="10787269" cy="50973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（一）动脉血压和动脉脉搏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动脉血压：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血压指血液在血管内流动时对血管壁产生的侧压力，通常说的血压指的动脉血压。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收缩压：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心室收缩期的动脉血压。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舒张压：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心室舒张期末的动脉血压。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收缩压与舒张压的差值，称为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脉搏压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，它反映动脉管壁的弹性。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动脉脉搏：心跳引起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动脉管壁周期性的起伏过程称为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动脉脉搏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。检查各种动物脉搏的位置：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牛主要在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尾中动脉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，羊和犬主要在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股动脉，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动脉脉搏与心率是一致的，检查动脉脉搏的速度、幅度、硬度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以及频率，可以反映心脏的节律性、心肌收缩力和血管壁的机能状态。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07573" y="4027358"/>
            <a:ext cx="3484427" cy="25655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195918"/>
            <a:ext cx="4339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任务二 心血管系统特征的认识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二、血管生理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707399"/>
            <a:ext cx="6241399" cy="474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（二）静脉血压和静脉回流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血液对静脉管壁的侧压力，称为静脉血压。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影响静脉回流量最主要的因素有：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血压差促使血液回流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胸腔负压的抽吸作用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骨骼肌的挤压作用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（三）微循环及其特点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微循环由微动脉、后微动脉、毛细血管前括约肌、真毛细血管、通血毛细血管、动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静脉吻合支和微静脉等部分组成的。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血液由小动脉到小静脉有三条不同的途径：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直捷通路、营养通路、动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静脉短路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964" y="1868206"/>
            <a:ext cx="4824536" cy="4745011"/>
          </a:xfrm>
          <a:prstGeom prst="rect">
            <a:avLst/>
          </a:prstGeom>
        </p:spPr>
      </p:pic>
      <p:sp>
        <p:nvSpPr>
          <p:cNvPr id="21" name="TextBox 14"/>
          <p:cNvSpPr txBox="1"/>
          <p:nvPr/>
        </p:nvSpPr>
        <p:spPr>
          <a:xfrm>
            <a:off x="10510970" y="2628202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直捷通路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2" name="TextBox 24"/>
          <p:cNvSpPr txBox="1"/>
          <p:nvPr/>
        </p:nvSpPr>
        <p:spPr>
          <a:xfrm>
            <a:off x="10491392" y="3399384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营养通路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3" name="TextBox 25"/>
          <p:cNvSpPr txBox="1"/>
          <p:nvPr/>
        </p:nvSpPr>
        <p:spPr>
          <a:xfrm>
            <a:off x="10419384" y="5487616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动静脉短路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7444" y="182666"/>
            <a:ext cx="43396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任务二 心血管系统特征的认识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二、血管生理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2765" y="5135950"/>
            <a:ext cx="12099235" cy="1539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（四）组织液与淋巴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组织液的生成和回流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有效滤过压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（毛细血管血压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+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组织液胶体渗透压）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（组织液静水压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+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血浆胶体渗透压）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50" y="1017929"/>
            <a:ext cx="8877263" cy="357916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731901" y="575200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生成压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14503" y="5752003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回流压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26175" y="226440"/>
            <a:ext cx="4339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任务二 心血管系统特征的认识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   二、血管生理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2120714"/>
            <a:ext cx="5618922" cy="261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（四）组织液与淋巴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影响组织液和淋巴液生成的因素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）毛细血管血压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）血浆胶体渗透压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）毛细血管的通透性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）淋巴回流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8209" y="2120714"/>
            <a:ext cx="4920045" cy="2756086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877879" y="4969566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血液、组织液和淋巴液三者关系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10418" y="226440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复习思考题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51650" y="2256183"/>
            <a:ext cx="7593496" cy="23456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结合组织液的生成和回流，说明水肿发生的机理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影响心输出量的因素有哪些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微循环由哪几部分组成的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4.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简述各类白细胞的生理功能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1105</Words>
  <Application>WPS 演示</Application>
  <PresentationFormat>宽屏</PresentationFormat>
  <Paragraphs>108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宋体</vt:lpstr>
      <vt:lpstr>Wingdings</vt:lpstr>
      <vt:lpstr>Calibri</vt:lpstr>
      <vt:lpstr>Arial</vt:lpstr>
      <vt:lpstr>楷体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cao manman</dc:creator>
  <cp:lastModifiedBy>周生生</cp:lastModifiedBy>
  <cp:revision>6</cp:revision>
  <dcterms:created xsi:type="dcterms:W3CDTF">2020-11-06T16:48:00Z</dcterms:created>
  <dcterms:modified xsi:type="dcterms:W3CDTF">2020-11-21T15:16:41Z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