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61" r:id="rId2"/>
    <p:sldId id="265" r:id="rId3"/>
    <p:sldId id="260" r:id="rId4"/>
    <p:sldId id="259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75656" y="1556792"/>
            <a:ext cx="7488832" cy="124629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眼睑内翻和外翻整复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术操作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3752783B-0B56-4151-9631-1E3045C7893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侧卧保定，患眼朝上。全身麻醉，配合眼睑局部浸润麻醉。</a:t>
            </a:r>
          </a:p>
          <a:p>
            <a:endParaRPr lang="zh-CN" altLang="en-US" dirty="0"/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F72A080B-1595-4CF9-BA43-96EAC3C7B326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保定与麻醉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1716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C5ED377-87F3-4B3E-8A24-90B3A0003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20B7CFA-C25F-4E34-AB4E-41326CA29CC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zh-CN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本病的矫正方法有多种，但最常用的方法是</a:t>
            </a:r>
            <a:r>
              <a:rPr lang="en-US" altLang="zh-CN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V-Y</a:t>
            </a:r>
            <a:r>
              <a:rPr lang="zh-CN" altLang="zh-CN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形矫正术。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E2CCBA35-E3C6-4B09-895F-C68DE5B9B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3068960"/>
            <a:ext cx="77628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14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9B030E5D-2D88-4937-9A51-27E19C3D2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852" y="1708969"/>
            <a:ext cx="7236296" cy="354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96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802EE4F3-D470-47D5-A519-6C2CDDAEF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16" y="1600200"/>
            <a:ext cx="7884368" cy="337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59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9E84E86-BCCF-45F4-B1B0-722796E7DAC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D559984B-46E0-4909-9A1F-8E74687EA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80" y="980728"/>
            <a:ext cx="8648199" cy="559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09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5CD9BDD-6F3E-4071-A28F-8E577D8FB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四、术后护理</a:t>
            </a:r>
            <a:r>
              <a:rPr lang="zh-CN" altLang="en-US" sz="3200" dirty="0"/>
              <a:t/>
            </a:r>
            <a:br>
              <a:rPr lang="zh-CN" altLang="en-US" sz="3200" dirty="0"/>
            </a:b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06153FA7-EF0D-448D-BD98-AAD62AEE997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眼睑和眼球涂布抗生素眼膏或抗生素眼药水及可的松眼药水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5~7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天。</a:t>
            </a:r>
          </a:p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为了防止犬自己抓伤，需佩戴伊丽莎白项圈。术后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10~15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天拆线。</a:t>
            </a:r>
          </a:p>
          <a:p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4853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【注意事项】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．眼睑和眼球涂布抗生素眼膏或抗生素眼药水及可的松眼药水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．为了防止犬自己抓伤，需佩戴伊丽莎白项圈。术后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15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天拆线。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．手术时根据眼睑内翻的位置与程度确定手术方案，不能盲目用一种方法。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．修正过度时，有时可引发眼睑裂狭小。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．如同时发生严重的眼睑内翻和眼睑外翻，形成菱形眼，术后效果难保证。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7702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3C853D3-D19A-42C6-BD0C-400D30D74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2708920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第一部分 眼睑内翻</a:t>
            </a:r>
            <a:r>
              <a:rPr lang="zh-CN" altLang="en-US" sz="3600" b="1" dirty="0"/>
              <a:t/>
            </a:r>
            <a:br>
              <a:rPr lang="zh-CN" altLang="en-US" sz="3600" b="1" dirty="0"/>
            </a:b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2985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585036"/>
            <a:ext cx="7859216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眼睑内翻是指眼睑缘向内侧眼球方向回卷的状态，是由各种原因引起的眼睑器质性内翻，特别是一些品种（如沙皮犬、松狮犬、英国斗牛犬、圣伯纳犬等）的幼年犬，由于遗传缺陷所发生的眼睑内翻。</a:t>
            </a:r>
          </a:p>
          <a:p>
            <a:endParaRPr lang="zh-CN" altLang="en-US" dirty="0"/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E61739BD-F1D4-4BEB-B534-F6018435F8F0}"/>
              </a:ext>
            </a:extLst>
          </p:cNvPr>
          <p:cNvSpPr txBox="1">
            <a:spLocks/>
          </p:cNvSpPr>
          <p:nvPr/>
        </p:nvSpPr>
        <p:spPr>
          <a:xfrm>
            <a:off x="683568" y="476672"/>
            <a:ext cx="7467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侧卧保定，患侧朝上。全身麻醉，或全身使用镇静剂配合眼睑局部浸润麻醉。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927E03A1-760A-4B8B-B246-151A82432DEC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保定与麻醉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>
            <a:normAutofit/>
          </a:bodyPr>
          <a:lstStyle/>
          <a:p>
            <a:pPr algn="just"/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下眼睑内翻病例。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局部剃毛，消毒。选择眼睑内翻部位，在离开眼睑缘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0.5cm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，与眼睑缘平行做第一切口。切口的长度要比内翻的两端稍长为合适。然后再从第一切口与眼睑缘之间做一个半月状第二切口，其长度与第一切口长度相当。其半圆最大宽度应根据内翻的程度而定，切除的皮肤宽度达到正好能够将内翻的眼睑矫正。将已切开的皮肤瓣剪除，剪除后的皮肤创口呈长梭形或半月形，用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号或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号丝线进行结节缝合，保持针距约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2mm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zh-CN" altLang="zh-CN" b="1" kern="100" dirty="0" smtClean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图</a:t>
            </a:r>
            <a:r>
              <a:rPr lang="en-US" altLang="zh-CN" dirty="0"/>
              <a:t>2-6-19</a:t>
            </a:r>
            <a:r>
              <a:rPr lang="zh-CN" altLang="zh-CN" b="1" kern="100" dirty="0" smtClean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。也可采用</a:t>
            </a:r>
            <a:r>
              <a:rPr lang="zh-CN" altLang="zh-CN" b="1" kern="100" dirty="0" smtClean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图</a:t>
            </a:r>
            <a:r>
              <a:rPr lang="en-US" altLang="zh-CN" dirty="0" smtClean="0"/>
              <a:t>2-6-20</a:t>
            </a:r>
            <a:r>
              <a:rPr lang="zh-CN" altLang="zh-CN" b="1" kern="100" dirty="0" smtClean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方法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。上眼睑内翻操作步骤、方式同下眼睑。</a:t>
            </a:r>
          </a:p>
          <a:p>
            <a:endParaRPr lang="zh-CN" altLang="en-US" sz="2800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73939B4E-9661-4833-A79A-821549624CF8}"/>
              </a:ext>
            </a:extLst>
          </p:cNvPr>
          <p:cNvSpPr txBox="1">
            <a:spLocks/>
          </p:cNvSpPr>
          <p:nvPr/>
        </p:nvSpPr>
        <p:spPr>
          <a:xfrm>
            <a:off x="539552" y="9207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44" y="620688"/>
            <a:ext cx="8650145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13EE52A-6A0D-4E66-A9EF-C8683229AD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术后数天内因创布炎症肿胀，眼睑似乎出现矫正过度，即外翻现象，随着肿胀消退，睑缘将逐渐恢复正常。</a:t>
            </a:r>
            <a:endParaRPr lang="en-US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术后涂抹抗生素眼膏，每天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3~4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次，为了防止动物搔抓或摩擦造成术部损伤需戴伊丽莎白项圈，术后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10~15d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拆线。</a:t>
            </a:r>
          </a:p>
          <a:p>
            <a:pPr algn="just"/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99FCBE84-0A2E-475B-AFDE-4863F2A3E7F3}"/>
              </a:ext>
            </a:extLst>
          </p:cNvPr>
          <p:cNvSpPr txBox="1">
            <a:spLocks/>
          </p:cNvSpPr>
          <p:nvPr/>
        </p:nvSpPr>
        <p:spPr>
          <a:xfrm>
            <a:off x="683568" y="9207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四、术后护理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0249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7AEECD87-C201-4F15-8C07-293E1F3AE28E}"/>
              </a:ext>
            </a:extLst>
          </p:cNvPr>
          <p:cNvSpPr txBox="1">
            <a:spLocks/>
          </p:cNvSpPr>
          <p:nvPr/>
        </p:nvSpPr>
        <p:spPr>
          <a:xfrm>
            <a:off x="1043608" y="2708920"/>
            <a:ext cx="7467600" cy="1143000"/>
          </a:xfrm>
          <a:prstGeom prst="rect">
            <a:avLst/>
          </a:prstGeom>
        </p:spPr>
        <p:txBody>
          <a:bodyPr vert="horz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第二部分 眼睑外翻</a:t>
            </a:r>
            <a:r>
              <a:rPr lang="zh-CN" altLang="en-US" sz="3600" b="1" dirty="0"/>
              <a:t/>
            </a:r>
            <a:br>
              <a:rPr lang="zh-CN" altLang="en-US" sz="3600" b="1" dirty="0"/>
            </a:b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32578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050352E5-DD9F-4928-AC55-5C279C07BB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眼睑外翻症指下眼睑松弛，睑缘离开眼球，以至于睑结膜异常显露的一种状态。常见于某些品种的犬，如：大丹犬、马士提夫犬、圣伯纳犬、巴基度犬、纽芬兰犬、巴萨特猎犬等，这些品种犬的轻度眼睑外翻不必矫正，只有当外翻影响到眼功能时才需要矫正治疗。后天性病症如眼睑肌麻痹、瘢痕收缩、肿瘤等也会发生眼睑外翻。因眼睑外翻，眼结膜长期暴露在外，可引起结膜炎、角膜炎及眼球炎症。手术的目的是将外翻的眼睑矫正为正常的位置。</a:t>
            </a:r>
          </a:p>
          <a:p>
            <a:endParaRPr lang="zh-CN" altLang="en-US" dirty="0"/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3CEF1817-DFEC-4489-B39D-C836FF8B4604}"/>
              </a:ext>
            </a:extLst>
          </p:cNvPr>
          <p:cNvSpPr txBox="1">
            <a:spLocks/>
          </p:cNvSpPr>
          <p:nvPr/>
        </p:nvSpPr>
        <p:spPr>
          <a:xfrm>
            <a:off x="683568" y="476672"/>
            <a:ext cx="7467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</p:spTree>
    <p:extLst>
      <p:ext uri="{BB962C8B-B14F-4D97-AF65-F5344CB8AC3E}">
        <p14:creationId xmlns:p14="http://schemas.microsoft.com/office/powerpoint/2010/main" val="1390515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197</TotalTime>
  <Words>640</Words>
  <Application>Microsoft Office PowerPoint</Application>
  <PresentationFormat>全屏显示(4:3)</PresentationFormat>
  <Paragraphs>29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凸显</vt:lpstr>
      <vt:lpstr>任务7  眼睑内翻和外翻整复术操作</vt:lpstr>
      <vt:lpstr>第一部分 眼睑内翻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三、术式 </vt:lpstr>
      <vt:lpstr>PowerPoint 演示文稿</vt:lpstr>
      <vt:lpstr>PowerPoint 演示文稿</vt:lpstr>
      <vt:lpstr>PowerPoint 演示文稿</vt:lpstr>
      <vt:lpstr>四、术后护理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18</cp:revision>
  <dcterms:created xsi:type="dcterms:W3CDTF">2020-08-23T01:44:59Z</dcterms:created>
  <dcterms:modified xsi:type="dcterms:W3CDTF">2020-11-22T02:50:39Z</dcterms:modified>
</cp:coreProperties>
</file>