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1" r:id="rId2"/>
    <p:sldId id="260" r:id="rId3"/>
    <p:sldId id="259" r:id="rId4"/>
    <p:sldId id="262" r:id="rId5"/>
    <p:sldId id="263" r:id="rId6"/>
    <p:sldId id="264" r:id="rId7"/>
    <p:sldId id="266" r:id="rId8"/>
    <p:sldId id="265" r:id="rId9"/>
    <p:sldId id="268" r:id="rId10"/>
    <p:sldId id="26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5132" y="836712"/>
            <a:ext cx="6653332" cy="1894362"/>
          </a:xfrm>
        </p:spPr>
        <p:txBody>
          <a:bodyPr>
            <a:normAutofit/>
          </a:bodyPr>
          <a:lstStyle/>
          <a:p>
            <a:pPr algn="ctr"/>
            <a:r>
              <a:rPr lang="zh-CN" altLang="zh-CN" sz="3200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en-US" altLang="zh-CN" sz="3200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3200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肠管切除与肠管</a:t>
            </a:r>
            <a:r>
              <a:rPr lang="zh-CN" altLang="zh-CN" sz="3200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吻合术</a:t>
            </a:r>
            <a:r>
              <a:rPr lang="zh-CN" altLang="en-US" sz="3200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操作</a:t>
            </a:r>
            <a:r>
              <a:rPr lang="zh-CN" altLang="zh-CN" sz="3200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/>
            </a:r>
            <a:br>
              <a:rPr lang="zh-CN" altLang="zh-CN" sz="3200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</a:br>
            <a:endParaRPr lang="zh-CN" altLang="en-US" sz="4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 algn="just"/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本手术适用于因各种类型肠变位（肠套叠、肠扭转、肠绞窄、肠嵌闭等）引起的肠坏死、广泛性肠粘连、不宜修复的广泛性肠损伤或肠瘘，以及肠肿瘤的根治手术。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FDA9C1F9-CD50-41F5-864E-58B358B1C65B}"/>
              </a:ext>
            </a:extLst>
          </p:cNvPr>
          <p:cNvSpPr txBox="1">
            <a:spLocks/>
          </p:cNvSpPr>
          <p:nvPr/>
        </p:nvSpPr>
        <p:spPr>
          <a:xfrm>
            <a:off x="683568" y="476672"/>
            <a:ext cx="7467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50481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术前准备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非紧急手术，成年动物在术前</a:t>
            </a:r>
            <a:r>
              <a:rPr lang="en-US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12~18h</a:t>
            </a:r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禁食，幼龄动物在术前</a:t>
            </a:r>
            <a:r>
              <a:rPr lang="en-US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4~8h</a:t>
            </a:r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禁食。</a:t>
            </a:r>
          </a:p>
          <a:p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需要的基本数据：全血细胞计数、化学像、尿检、凝血指数、心电图变化等。</a:t>
            </a:r>
          </a:p>
          <a:p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纠正脱水、电解质和酸碱平衡紊乱。</a:t>
            </a:r>
          </a:p>
          <a:p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若动物虚弱或血细胞压积少于</a:t>
            </a:r>
            <a:r>
              <a:rPr lang="en-US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20%</a:t>
            </a:r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，要输血。</a:t>
            </a:r>
          </a:p>
          <a:p>
            <a:r>
              <a:rPr lang="zh-CN" altLang="zh-CN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如有需要，给予预防性抗生素。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全身麻醉，仰卧保定，最好实施吸入麻醉。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脐前腹中线切口。腹壁切开后，术者手经创口伸入腹腔内探查病变肠段，将病变肠段牵引至腹壁切口外，用生理盐水纱布垫保护隔离。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肠部分切除的范围  肠切除线应在病变部位两端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5~10cm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的健康肠管上，由助手的两食指和中指或用两把肠钳夹持，开肠系膜，在肠管切除范围上，对相应肠系膜做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V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形或扇形预定切除线，在预定切除线两侧，将肠系膜血管进行双重结扎（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图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），然后在结扎线之间切断血管和肠系膜。最后切断肠管。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F6480EF-7BEA-419F-849E-369FDFEF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50ECE72-B384-4BEE-B5CC-C66D7E5EF5F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端端吻合  肠管切除后，用生理盐水冲洗切口。助手扶持并合拢肠钳，使两断端对其靠近，在肠系膜缘进行第一针缝合，肠系膜对缘做第二针缝合（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图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），再中间采用简单间断缝合法加针，针孔距创缘距离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2~3mm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，针距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3~4mm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，缝合完毕后，检查吻合处是否泄漏。最后连续缝合肠系膜。（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图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移去肠钳，将肠管还纳入腹腔，常规闭合腹腔。</a:t>
            </a:r>
          </a:p>
        </p:txBody>
      </p:sp>
    </p:spTree>
    <p:extLst>
      <p:ext uri="{BB962C8B-B14F-4D97-AF65-F5344CB8AC3E}">
        <p14:creationId xmlns:p14="http://schemas.microsoft.com/office/powerpoint/2010/main" val="95983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EBFE776E-C23C-4E40-B997-AABB516701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836712"/>
            <a:ext cx="7704856" cy="58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1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A896E9A-FF95-414B-9B07-60066F709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四、注意事项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471DC59-8C3D-4C8D-859F-D910A0FF9CE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打开腹腔，大网膜尽量向腹腔头侧移动，寻找肠管病变所在。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暴露的肠管和网膜要用温生理盐水纱布覆盖保护。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2600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在肠道缝合和端端吻合时，往往要先设置牵引线，以便利于操作缝合整齐。</a:t>
            </a: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肠管吻合由于肠管粗细和位置不同，可采用斜面吻合、端侧吻合、侧侧吻合等方法。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用温生理盐水彻底清洗腹腔和肠管缝合部位后还纳腹腔，腹腔内科撒布抗生素。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术后抗生素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5~7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天，输液维持营养，禁食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3d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以上，后可喂流食，逐渐到正常饲喂。</a:t>
            </a:r>
          </a:p>
          <a:p>
            <a:pPr marL="0" indent="0">
              <a:buNone/>
            </a:pP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574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【术后护理】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创口</a:t>
            </a:r>
            <a:r>
              <a:rPr lang="zh-CN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处做保护绷带，全身应用抗生素，禁水禁食，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周内限制剧烈运动。</a:t>
            </a:r>
            <a:endParaRPr lang="zh-CN" altLang="en-US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468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119</TotalTime>
  <Words>527</Words>
  <Application>Microsoft Office PowerPoint</Application>
  <PresentationFormat>全屏显示(4:3)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凸显</vt:lpstr>
      <vt:lpstr>任务5  肠管切除与肠管吻合术操作 </vt:lpstr>
      <vt:lpstr>PowerPoint 演示文稿</vt:lpstr>
      <vt:lpstr>二、术前准备</vt:lpstr>
      <vt:lpstr>三、保定与麻醉</vt:lpstr>
      <vt:lpstr>四、术式</vt:lpstr>
      <vt:lpstr>四、术式</vt:lpstr>
      <vt:lpstr>PowerPoint 演示文稿</vt:lpstr>
      <vt:lpstr>四、注意事项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16</cp:revision>
  <dcterms:created xsi:type="dcterms:W3CDTF">2020-08-23T01:44:59Z</dcterms:created>
  <dcterms:modified xsi:type="dcterms:W3CDTF">2020-11-22T02:37:03Z</dcterms:modified>
</cp:coreProperties>
</file>