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61" r:id="rId2"/>
    <p:sldId id="260" r:id="rId3"/>
    <p:sldId id="259" r:id="rId4"/>
    <p:sldId id="262" r:id="rId5"/>
    <p:sldId id="266" r:id="rId6"/>
    <p:sldId id="264" r:id="rId7"/>
    <p:sldId id="265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E655D7EA-C4BC-4EBE-BE0B-1BCF87BC2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8200" y="908050"/>
            <a:ext cx="6712272" cy="1895475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瞬膜腺增生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切除术操作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瞬膜（第三眼睑腺）</a:t>
            </a:r>
            <a:r>
              <a:rPr lang="zh-CN" altLang="zh-CN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腺增生。第三眼睑位于眼内角处，由一半月状结膜褶（称瞬膜）包在一弯曲的透明软骨表面所构成。软骨形状呈不规则三角形，位于膜内部分宽而厚，深部较窄而厚，包埋于眼球内侧的脂肪内。围绕第三眼睑深部有瞬膜腺，腺体较大，呈淡红色，为混合腺。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A50B0C92-073A-4599-85B4-2D31659DDB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保定与麻醉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zh-CN" sz="2800" b="1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健侧卧保定、全身麻醉。</a:t>
            </a:r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0776" y="1556792"/>
            <a:ext cx="7793632" cy="487375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用氯霉素眼药水冲洗眼球及第三眼睑，然后用创巾钳或组织钳夹住增生的腺体，并向眼外方向轻轻牵拉提起见到软骨，用止血钳在增生体和软骨之间锁紧钳扣；</a:t>
            </a:r>
            <a:endParaRPr lang="en-US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用氯霉素眼药水冲洗眼球及第三眼睑，然后用创巾钳或组织钳夹住增生的腺体，并向眼外方向轻轻牵拉提起见到软骨，用止血钳在增生体和软骨之间锁紧钳扣；</a:t>
            </a:r>
            <a:endParaRPr lang="en-US" altLang="zh-CN" b="1" kern="100" dirty="0">
              <a:effectLst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CA7F5A67-4411-4BB1-84E5-43BE137B915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5305" y="-14404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用剪刀沿止血钳上方切除增生物，再次用氯霉素眼药水冲洗，并且将蘸有生理盐水或氯霉素眼药水的无菌纱布块覆盖在眼球圈边，保护角膜，避免灼伤眼部。</a:t>
            </a:r>
          </a:p>
          <a:p>
            <a:pPr algn="just">
              <a:lnSpc>
                <a:spcPct val="150000"/>
              </a:lnSpc>
            </a:pPr>
            <a:r>
              <a:rPr lang="zh-CN" altLang="zh-CN" b="1" kern="100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用烧烙法进行烧烙止血。烧烙过程中需不时地用生理盐水对止血钳和灼烧面进行冷却，待灼烧部分冷却后轻而慢的松开止血钳。检查一下眼睑是否仍有出血现象。最后在眼角内涂布红霉素软膏。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642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291B995-4A50-4929-B340-3882982542E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术后滴用氯霉素眼药水滴眼</a:t>
            </a:r>
            <a:r>
              <a:rPr lang="en-US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3~4</a:t>
            </a:r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日，每日</a:t>
            </a:r>
            <a:r>
              <a:rPr lang="en-US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次。</a:t>
            </a:r>
          </a:p>
          <a:p>
            <a:pPr>
              <a:lnSpc>
                <a:spcPct val="150000"/>
              </a:lnSpc>
            </a:pPr>
            <a:r>
              <a:rPr lang="zh-CN" altLang="zh-CN" sz="2800" b="1" kern="100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佩戴伊丽莎白项圈，防止搔抓。</a:t>
            </a:r>
          </a:p>
          <a:p>
            <a:endParaRPr lang="zh-CN" altLang="en-US" dirty="0"/>
          </a:p>
        </p:txBody>
      </p:sp>
      <p:sp>
        <p:nvSpPr>
          <p:cNvPr id="5" name="标题 1">
            <a:extLst>
              <a:ext uri="{FF2B5EF4-FFF2-40B4-BE49-F238E27FC236}">
                <a16:creationId xmlns="" xmlns:a16="http://schemas.microsoft.com/office/drawing/2014/main" id="{851D6EA4-5682-4B19-BBBF-C01BD59198B9}"/>
              </a:ext>
            </a:extLst>
          </p:cNvPr>
          <p:cNvSpPr txBox="1">
            <a:spLocks/>
          </p:cNvSpPr>
          <p:nvPr/>
        </p:nvSpPr>
        <p:spPr>
          <a:xfrm>
            <a:off x="683568" y="9207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四、术后护理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855955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95</TotalTime>
  <Words>330</Words>
  <Application>Microsoft Office PowerPoint</Application>
  <PresentationFormat>全屏显示(4:3)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凸显</vt:lpstr>
      <vt:lpstr>任务10  瞬膜腺增生切除术操作</vt:lpstr>
      <vt:lpstr>一、适应症</vt:lpstr>
      <vt:lpstr>二、保定与麻醉 </vt:lpstr>
      <vt:lpstr>三、术式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14</cp:revision>
  <dcterms:created xsi:type="dcterms:W3CDTF">2020-08-23T01:44:59Z</dcterms:created>
  <dcterms:modified xsi:type="dcterms:W3CDTF">2020-11-22T02:57:36Z</dcterms:modified>
</cp:coreProperties>
</file>