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303" r:id="rId3"/>
    <p:sldId id="304" r:id="rId4"/>
    <p:sldId id="305" r:id="rId5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4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1407087-9958-4DB3-ADB0-D83DE15D9C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1123D3C-287F-4A68-9050-22D6E17359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657AABC-C230-4529-9E8E-3035C2A4F2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755EF3-7721-4F8B-B69B-75D8BE2EB7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4EE9053-2AFB-48CF-A331-6C3EFFE3BC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9702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0AE2EB1-F3E3-45B7-A404-041FE2C60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7DF8EC8-F975-4FB6-8F37-6B17A5E640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34242765-5122-44B4-AAF9-9743058D8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9513122-85AD-438E-B879-6B6F50F9C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04BAD00E-43DA-4B7F-8D2E-3A8B658B05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40857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18EE6A6-A13C-44B4-9252-CC0A587D5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F7BA877-6AB5-4097-9EB3-51C53BFB63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70BF087-D2BE-4E2C-B4AE-A0CD10B73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40CCBA7-6A4F-4E05-8572-DEBF3DF4C4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3207DB2-64FD-4FE3-9ABE-ADB2E10CC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07304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0A327D7-D3C4-45BA-AD12-53EFA7CDC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E609A06B-60F6-4181-9F1D-513CDE01B8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A50C189-3244-46A2-8F9B-73EC040A3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CB4E56A-EB88-4128-8B0F-7E0A63CAF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14190C2-E8EC-483A-8AE8-D24C0BB6C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80642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AC2F6BE-C05D-4523-ACC4-FB730F46E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CA6B322-6182-4F68-B6D5-AF62B32A71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BB35495-2547-448C-B838-8CE21F90D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1902F57-CE16-4831-BE08-C9325FF39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83439E8-300C-49B7-B7A9-1B2F04686C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37726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7BB834-15AD-4ED4-9A45-3A9ED5BF8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4C9500E-B9BE-4A75-B94A-54F3BB6578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8427EB31-C6BD-419B-B373-DA050B4820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4848EF6-2CB0-4CC9-AE1B-C9392136A2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8A1C0EC-2D1C-4AED-BA40-23E3FABCE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7FE2F5E-9B55-46D1-A7C7-B2D3A27BF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45134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B2CC3D3-FEAE-4BE2-B0D1-E07BC40CB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45A0CD17-222E-4828-B46C-F6D7C64AC0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56CB367-A6FB-4B48-BE87-C981891E8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EF2B7EB6-D7CA-44AC-AB22-63AB52552D6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50E5786-C5A7-40A4-8BC9-B1F02F75DB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F53D665-C7B1-4462-9B51-8C5739E7D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D0E1D84E-8C55-4F43-BC3B-B6442E8964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A054DF0-286F-43A7-A973-19B035E4D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4138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1FEBAEB-0CB3-4FA9-B707-A7CB1383C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64908B2A-31F4-4A4B-B0D0-7A641E81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A7B5E583-094D-46BA-895E-DEB26A71DC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EE87FEC-07C6-46EB-A33D-E9AE34895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6435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771DF3B-DB3B-4620-AFF5-7764C6441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2B765EE-D88E-4909-A94B-02C2FB095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1E0E692-2398-4462-A5F1-01DF24AC2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0508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15D2D1-895C-4A3F-A6FF-EC4AF60652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591A0D0-BC21-41E6-ADA0-C446DF6892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C19B2A4-CB62-4532-BF0B-D89E504A488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3A328A29-FE4F-49D8-8475-F5205F4D4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38F3A8B8-BCF7-40A1-B970-BCD87E596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2329C44-7A22-425C-959E-8FB9EFEC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84347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31E8CB9-EAD1-4D6C-8FC3-27C514729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8A95AF29-E4B6-4D19-A306-842AD7D0D4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B1D419-4FCF-4148-B8B8-16D86A592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8E925E7-F786-49BF-926D-3BC8AC4ABB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5202493-D7A3-4692-84C1-5E734E771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C9AAFCD-2217-43A9-8576-590D9CAB6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1590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5262846-A4A4-4408-A029-CFC596BD6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0D560DE-E7BF-4C39-8D85-D4C38D9F16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7A5BC92-491E-40CF-AD0B-8F94836967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800394-109B-444A-88AE-4CEFFED04FFA}" type="datetimeFigureOut">
              <a:rPr lang="zh-CN" altLang="en-US" smtClean="0"/>
              <a:t>2020/11/22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DC0C5FC-F0F7-4CE4-BC00-AEAB82BF71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520FCB1-9E31-4517-B08D-F7EBBC8D6C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711B37-4316-4BB0-B8CE-E2E085AA07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725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卵泡的发育过程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一、卵子的形成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卵子是由雌性动物的卵巢产生的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卵巢上的卵泡发育成熟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破裂后排出卵子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。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卵子的发生过程包括胚胎期的卵原细胞增殖、发生后期的卵母细胞生长和成熟三个阶段。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卵原细胞的增殖：卵原细胞有丝分裂增殖成许多卵原细胞。</a:t>
            </a:r>
            <a:endParaRPr lang="en-US" altLang="zh-CN" sz="2400" b="1" dirty="0"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卵母细胞的生长：包括卵原细胞的分裂和初级卵母细胞的形成，卵原细胞经过最后一次有丝分裂，发育为初级卵母细胞。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卵母细胞成熟：初级卵母细胞第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1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次减数分裂、第</a:t>
            </a:r>
            <a:r>
              <a:rPr lang="en-US" altLang="zh-CN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2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次减数分裂变成一个卵细胞和三个极体。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zh-CN" altLang="en-US" sz="2400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55200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卵泡的发育过程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一、卵子的形成</a:t>
            </a:r>
            <a:endParaRPr lang="en-US" altLang="zh-CN" dirty="0"/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zh-CN" altLang="en-US" sz="2400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图片 5">
            <a:extLst>
              <a:ext uri="{FF2B5EF4-FFF2-40B4-BE49-F238E27FC236}">
                <a16:creationId xmlns:a16="http://schemas.microsoft.com/office/drawing/2014/main" id="{AAE1798B-7A1F-4A57-8A2E-CE25CF18F26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753" b="-44753"/>
          <a:stretch/>
        </p:blipFill>
        <p:spPr>
          <a:xfrm>
            <a:off x="1170940" y="2092960"/>
            <a:ext cx="8943979" cy="76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2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卵泡的发育过程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dirty="0"/>
              <a:t>二、卵泡的分类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dirty="0"/>
              <a:t>卵泡腔有无分为：无腔卵泡和有腔卵泡。</a:t>
            </a:r>
            <a:endParaRPr lang="en-US" altLang="zh-CN" sz="2400" dirty="0"/>
          </a:p>
          <a:p>
            <a:pPr marL="0" indent="0">
              <a:buNone/>
            </a:pPr>
            <a:r>
              <a:rPr lang="zh-CN" altLang="en-US" sz="2400" dirty="0"/>
              <a:t>无腔卵泡包括原始卵泡、</a:t>
            </a:r>
            <a:r>
              <a:rPr lang="zh-CN" altLang="en-US" sz="2400" dirty="0">
                <a:solidFill>
                  <a:srgbClr val="FF0000"/>
                </a:solidFill>
              </a:rPr>
              <a:t>初级卵泡、次级卵泡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 marL="0" indent="0">
              <a:buNone/>
            </a:pPr>
            <a:r>
              <a:rPr lang="zh-CN" altLang="en-US" sz="2400" dirty="0"/>
              <a:t>有腔卵泡包括三级卵泡和</a:t>
            </a:r>
            <a:r>
              <a:rPr lang="zh-CN" altLang="en-US" sz="2400" dirty="0">
                <a:solidFill>
                  <a:srgbClr val="FF0000"/>
                </a:solidFill>
              </a:rPr>
              <a:t>成熟卵泡</a:t>
            </a:r>
            <a:r>
              <a:rPr lang="zh-CN" altLang="en-US" sz="2400" dirty="0"/>
              <a:t>。</a:t>
            </a:r>
            <a:endParaRPr lang="en-US" altLang="zh-CN" sz="2400" dirty="0"/>
          </a:p>
          <a:p>
            <a:pPr marL="0" indent="0">
              <a:buNone/>
            </a:pPr>
            <a:endParaRPr lang="zh-CN" altLang="en-US" sz="2400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95586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C18959-6730-4D06-9EC7-76ABF91D93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</p:spPr>
        <p:txBody>
          <a:bodyPr>
            <a:normAutofit/>
          </a:bodyPr>
          <a:lstStyle/>
          <a:p>
            <a:r>
              <a:rPr lang="zh-CN" altLang="en-US" sz="4000" b="1" dirty="0"/>
              <a:t>卵泡的发育过程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051F5F66-3383-4BE1-96D0-5C00075496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70979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CN" altLang="en-US" dirty="0"/>
              <a:t>三、各级卵泡发育规律</a:t>
            </a:r>
            <a:endParaRPr lang="en-US" altLang="zh-CN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一、卵泡发育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原始卵泡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2.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初级卵泡  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次级卵泡  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4.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生长卵泡  </a:t>
            </a:r>
          </a:p>
          <a:p>
            <a:pPr marL="0" indent="0">
              <a:buNone/>
            </a:pP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5.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成熟卵泡</a:t>
            </a:r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二、排卵</a:t>
            </a:r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成熟卵泡破裂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排出</a:t>
            </a:r>
          </a:p>
          <a:p>
            <a:pPr marL="0" indent="0">
              <a:buNone/>
            </a:pP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卵子</a:t>
            </a:r>
            <a:r>
              <a:rPr lang="en-US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排卵后的卵泡形成黄体</a:t>
            </a:r>
            <a:r>
              <a:rPr lang="zh-CN" altLang="zh-CN" sz="2400" b="1" dirty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。</a:t>
            </a:r>
            <a:endParaRPr lang="zh-CN" altLang="en-US" sz="2400" b="1" dirty="0">
              <a:solidFill>
                <a:schemeClr val="tx1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marL="0" indent="0">
              <a:buNone/>
            </a:pP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一个卵原细胞经过减数分裂形成</a:t>
            </a:r>
            <a:r>
              <a:rPr lang="en-US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个卵子和</a:t>
            </a:r>
            <a:r>
              <a:rPr lang="en-US" altLang="zh-CN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3</a:t>
            </a:r>
            <a:r>
              <a:rPr lang="zh-CN" altLang="en-US" sz="2400" b="1" dirty="0">
                <a:solidFill>
                  <a:srgbClr val="FF33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个极体</a:t>
            </a:r>
          </a:p>
          <a:p>
            <a:pPr marL="0" indent="0">
              <a:buNone/>
            </a:pPr>
            <a:endParaRPr lang="zh-CN" altLang="en-US" sz="2400" dirty="0"/>
          </a:p>
        </p:txBody>
      </p:sp>
      <p:cxnSp>
        <p:nvCxnSpPr>
          <p:cNvPr id="5" name="直接连接符 4">
            <a:extLst>
              <a:ext uri="{FF2B5EF4-FFF2-40B4-BE49-F238E27FC236}">
                <a16:creationId xmlns:a16="http://schemas.microsoft.com/office/drawing/2014/main" id="{F3B5C650-F228-4155-8B45-BB93032BF140}"/>
              </a:ext>
            </a:extLst>
          </p:cNvPr>
          <p:cNvCxnSpPr>
            <a:cxnSpLocks/>
          </p:cNvCxnSpPr>
          <p:nvPr/>
        </p:nvCxnSpPr>
        <p:spPr>
          <a:xfrm flipV="1">
            <a:off x="695960" y="1107440"/>
            <a:ext cx="9453880" cy="2206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4" descr="图片1">
            <a:extLst>
              <a:ext uri="{FF2B5EF4-FFF2-40B4-BE49-F238E27FC236}">
                <a16:creationId xmlns:a16="http://schemas.microsoft.com/office/drawing/2014/main" id="{3248CB3F-3EB8-45D7-A3FC-8DFA45F934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15" y="1343818"/>
            <a:ext cx="4968875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21384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项目一</Template>
  <TotalTime>846</TotalTime>
  <Words>221</Words>
  <Application>Microsoft Office PowerPoint</Application>
  <PresentationFormat>宽屏</PresentationFormat>
  <Paragraphs>26</Paragraphs>
  <Slides>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9" baseType="lpstr">
      <vt:lpstr>等线</vt:lpstr>
      <vt:lpstr>等线 Light</vt:lpstr>
      <vt:lpstr>宋体</vt:lpstr>
      <vt:lpstr>Arial</vt:lpstr>
      <vt:lpstr>Office 主题​​</vt:lpstr>
      <vt:lpstr>卵泡的发育过程</vt:lpstr>
      <vt:lpstr>卵泡的发育过程</vt:lpstr>
      <vt:lpstr>卵泡的发育过程</vt:lpstr>
      <vt:lpstr>卵泡的发育过程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动物繁殖与改良</dc:title>
  <dc:creator>李 玉丹</dc:creator>
  <cp:lastModifiedBy>李 玉丹</cp:lastModifiedBy>
  <cp:revision>36</cp:revision>
  <dcterms:created xsi:type="dcterms:W3CDTF">2019-09-17T02:06:43Z</dcterms:created>
  <dcterms:modified xsi:type="dcterms:W3CDTF">2020-11-22T15:29:17Z</dcterms:modified>
</cp:coreProperties>
</file>