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2"/>
    <p:sldId id="334" r:id="rId3"/>
    <p:sldId id="344" r:id="rId4"/>
    <p:sldId id="331" r:id="rId5"/>
    <p:sldId id="345" r:id="rId6"/>
    <p:sldId id="333" r:id="rId7"/>
    <p:sldId id="277" r:id="rId8"/>
  </p:sldIdLst>
  <p:sldSz cx="12192000" cy="6858000"/>
  <p:notesSz cx="6858000" cy="9144000"/>
  <p:custDataLst>
    <p:tags r:id="rId10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44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spcBef>
                <a:spcPct val="30000"/>
              </a:spcBef>
              <a:buFont typeface="Arial" panose="020B0604020202020204" pitchFamily="34" charset="0"/>
              <a:defRPr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FADC5A8A-2915-45FF-8245-75070A7CF0E2}" type="slidenum">
              <a:rPr lang="zh-CN" altLang="en-US" smtClean="0">
                <a:solidFill>
                  <a:schemeClr val="tx1"/>
                </a:solidFill>
              </a:rPr>
              <a:t>1</a:t>
            </a:fld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454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087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61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342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098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访问当图网  </a:t>
            </a:r>
            <a:r>
              <a:rPr lang="en-US" altLang="zh-CN" dirty="0" smtClean="0"/>
              <a:t>www.99ppt.com </a:t>
            </a:r>
            <a:r>
              <a:rPr lang="zh-CN" altLang="en-US" dirty="0" smtClean="0"/>
              <a:t>专业的模板网站 为您提供更多优质模板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30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420811" y="94479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>
            <a:spLocks noGrp="1"/>
          </p:cNvSpPr>
          <p:nvPr>
            <p:ph type="subTitle" idx="1"/>
          </p:nvPr>
        </p:nvSpPr>
        <p:spPr>
          <a:xfrm>
            <a:off x="880216" y="3438637"/>
            <a:ext cx="10673697" cy="782926"/>
          </a:xfrm>
          <a:ln w="381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猪的生物学特性及行为学特性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04790" y="524222"/>
            <a:ext cx="2902761" cy="770706"/>
          </a:xfrm>
        </p:spPr>
        <p:txBody>
          <a:bodyPr/>
          <a:lstStyle/>
          <a:p>
            <a:r>
              <a:rPr lang="zh-CN" altLang="en-US" sz="3600" b="1" dirty="0">
                <a:solidFill>
                  <a:srgbClr val="0000FF"/>
                </a:solidFill>
                <a:latin typeface="+mj-ea"/>
              </a:rPr>
              <a:t>目的要求</a:t>
            </a:r>
            <a:r>
              <a:rPr lang="en-US" altLang="zh-CN" sz="3600" b="1" dirty="0">
                <a:solidFill>
                  <a:srgbClr val="0000FF"/>
                </a:solidFill>
                <a:latin typeface="+mj-ea"/>
              </a:rPr>
              <a:t>:</a:t>
            </a:r>
            <a:endParaRPr lang="zh-CN" altLang="en-US" sz="36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20082" y="1869245"/>
            <a:ext cx="10199081" cy="2716610"/>
          </a:xfrm>
        </p:spPr>
        <p:txBody>
          <a:bodyPr/>
          <a:lstStyle/>
          <a:p>
            <a:pPr indent="457200"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了解猪的生物学特性和行为习性。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457200"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能力目标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能根据猪的生物学特性和行为习性进行科学饲养。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457200"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善于观察。</a:t>
            </a:r>
          </a:p>
          <a:p>
            <a:pPr>
              <a:lnSpc>
                <a:spcPct val="20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813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423923" y="411029"/>
            <a:ext cx="4609549" cy="734107"/>
          </a:xfrm>
        </p:spPr>
        <p:txBody>
          <a:bodyPr/>
          <a:lstStyle/>
          <a:p>
            <a:pPr eaLnBrk="1" hangingPunct="1"/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二、猪的行为学特性</a:t>
            </a:r>
          </a:p>
        </p:txBody>
      </p:sp>
      <p:sp>
        <p:nvSpPr>
          <p:cNvPr id="21" name="矩形 20"/>
          <p:cNvSpPr/>
          <p:nvPr/>
        </p:nvSpPr>
        <p:spPr>
          <a:xfrm>
            <a:off x="529068" y="1435693"/>
            <a:ext cx="10584815" cy="3862700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（一）采食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行为</a:t>
            </a:r>
            <a:endParaRPr lang="zh-CN" altLang="en-US" sz="2800" b="1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喜爱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甜食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800" b="1" dirty="0" smtClean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湿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料＞颗粒料＞粉料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800" b="1" dirty="0" smtClean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白天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采食次数＞晚间采食次数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800" b="1" dirty="0" smtClean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饮水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量受温、湿度，饲料类型影响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800" b="1" dirty="0" smtClean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群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饲猪采食量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增加。</a:t>
            </a:r>
            <a:endParaRPr lang="zh-CN" altLang="en-US" sz="2800" b="1" dirty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284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423923" y="411029"/>
            <a:ext cx="4609549" cy="734107"/>
          </a:xfrm>
        </p:spPr>
        <p:txBody>
          <a:bodyPr/>
          <a:lstStyle/>
          <a:p>
            <a:pPr eaLnBrk="1" hangingPunct="1"/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二、猪的行为学特性</a:t>
            </a:r>
          </a:p>
        </p:txBody>
      </p:sp>
      <p:sp>
        <p:nvSpPr>
          <p:cNvPr id="21" name="矩形 20"/>
          <p:cNvSpPr/>
          <p:nvPr/>
        </p:nvSpPr>
        <p:spPr>
          <a:xfrm>
            <a:off x="689360" y="3708875"/>
            <a:ext cx="10531267" cy="196408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（三）群居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行为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群内部有等级制、个体之间保持熟悉，和睦相处、重新组群时，会发生激烈的争斗，直到重组成新的社群结构。</a:t>
            </a:r>
          </a:p>
        </p:txBody>
      </p:sp>
      <p:sp>
        <p:nvSpPr>
          <p:cNvPr id="2" name="矩形 1"/>
          <p:cNvSpPr/>
          <p:nvPr/>
        </p:nvSpPr>
        <p:spPr>
          <a:xfrm>
            <a:off x="689360" y="1338334"/>
            <a:ext cx="10531267" cy="138499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（二）排泄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行为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三角定位</a:t>
            </a:r>
            <a:r>
              <a:rPr lang="en-US" altLang="zh-CN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明显。不在吃睡的地方排粪尿；能定点排粪尿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14997" y="1495486"/>
            <a:ext cx="5992613" cy="124415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（四）争斗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行为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进攻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、防御、躲避、守势</a:t>
            </a:r>
          </a:p>
        </p:txBody>
      </p:sp>
      <p:pic>
        <p:nvPicPr>
          <p:cNvPr id="2" name="图片 23554" descr="复件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925" y="658054"/>
            <a:ext cx="3622675" cy="24484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1" name="图片 25601" descr="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925" y="3689961"/>
            <a:ext cx="3622675" cy="2490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663304" y="4239383"/>
            <a:ext cx="6096000" cy="138499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（五）性行为</a:t>
            </a:r>
            <a:endParaRPr lang="zh-CN" altLang="en-US" sz="2800" b="1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发情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、求偶、交配</a:t>
            </a:r>
          </a:p>
        </p:txBody>
      </p:sp>
      <p:sp>
        <p:nvSpPr>
          <p:cNvPr id="9" name="标题 3"/>
          <p:cNvSpPr>
            <a:spLocks noGrp="1"/>
          </p:cNvSpPr>
          <p:nvPr>
            <p:ph type="title"/>
          </p:nvPr>
        </p:nvSpPr>
        <p:spPr>
          <a:xfrm>
            <a:off x="423923" y="411030"/>
            <a:ext cx="4609549" cy="529008"/>
          </a:xfrm>
        </p:spPr>
        <p:txBody>
          <a:bodyPr/>
          <a:lstStyle/>
          <a:p>
            <a:pPr eaLnBrk="1" hangingPunct="1"/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二、猪的行为学特性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064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423922" y="2487760"/>
            <a:ext cx="7156197" cy="17595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（七）活动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与睡眠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明显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的昼夜节律，活动多数在白天，休息高峰在半夜，清晨</a:t>
            </a:r>
            <a:r>
              <a:rPr lang="en-US" altLang="zh-CN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时左右休息最少。</a:t>
            </a:r>
          </a:p>
        </p:txBody>
      </p:sp>
      <p:sp>
        <p:nvSpPr>
          <p:cNvPr id="5" name="标题 3"/>
          <p:cNvSpPr>
            <a:spLocks noGrp="1"/>
          </p:cNvSpPr>
          <p:nvPr>
            <p:ph type="title"/>
          </p:nvPr>
        </p:nvSpPr>
        <p:spPr>
          <a:xfrm>
            <a:off x="423923" y="411030"/>
            <a:ext cx="4609549" cy="529008"/>
          </a:xfrm>
        </p:spPr>
        <p:txBody>
          <a:bodyPr/>
          <a:lstStyle/>
          <a:p>
            <a:pPr eaLnBrk="1" hangingPunct="1"/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二、猪的行为学特性</a:t>
            </a:r>
          </a:p>
        </p:txBody>
      </p:sp>
      <p:sp>
        <p:nvSpPr>
          <p:cNvPr id="3" name="矩形 2"/>
          <p:cNvSpPr/>
          <p:nvPr/>
        </p:nvSpPr>
        <p:spPr>
          <a:xfrm>
            <a:off x="423923" y="1094040"/>
            <a:ext cx="7156196" cy="110799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（六）母性</a:t>
            </a:r>
            <a:r>
              <a:rPr lang="zh-CN" altLang="en-US" sz="28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行为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叼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草絮窝、哺乳、哺育、保护仔猪</a:t>
            </a:r>
          </a:p>
        </p:txBody>
      </p:sp>
      <p:pic>
        <p:nvPicPr>
          <p:cNvPr id="3074" name="Picture 2" descr="https://timgsa.baidu.com/timg?image&amp;quality=80&amp;size=b9999_10000&amp;sec=1606975440905&amp;di=7d105a3c9386cc293fa20a1979494ded&amp;imgtype=0&amp;src=http%3A%2F%2F5b0988e595225.cdn.sohucs.com%2Fimages%2F20171218%2F9dbf94080555464fb1ff70c61e389aad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075" y="1094040"/>
            <a:ext cx="3187078" cy="239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timgsa.baidu.com/timg?image&amp;quality=80&amp;size=b9999_10000&amp;sec=1606975696409&amp;di=58cae246643dfa0edb74548c04cb71eb&amp;imgtype=0&amp;src=http%3A%2F%2Ffile03.zk71.com%2FFile%2FCorpProductImages%2F2011%2F09%2F23%2F0_jszc8_201109232026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075" y="3666415"/>
            <a:ext cx="3143103" cy="235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423922" y="4557097"/>
            <a:ext cx="7156196" cy="1600438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（八）后效行为</a:t>
            </a:r>
            <a:endParaRPr lang="zh-CN" altLang="en-US" sz="2800" b="1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即后天获得的条件反射行为。可通过训练调教形成良好的行为。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101</TotalTime>
  <Words>307</Words>
  <Application>Microsoft Office PowerPoint</Application>
  <PresentationFormat>宽屏</PresentationFormat>
  <Paragraphs>45</Paragraphs>
  <Slides>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1" baseType="lpstr">
      <vt:lpstr>等线</vt:lpstr>
      <vt:lpstr>等线 Light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Calibri</vt:lpstr>
      <vt:lpstr>Tempus Sans ITC</vt:lpstr>
      <vt:lpstr>Wingdings</vt:lpstr>
      <vt:lpstr>Wingdings 2</vt:lpstr>
      <vt:lpstr>当图网 www.99ppt.com </vt:lpstr>
      <vt:lpstr>PowerPoint 演示文稿</vt:lpstr>
      <vt:lpstr>目的要求:</vt:lpstr>
      <vt:lpstr>二、猪的行为学特性</vt:lpstr>
      <vt:lpstr>二、猪的行为学特性</vt:lpstr>
      <vt:lpstr>二、猪的行为学特性</vt:lpstr>
      <vt:lpstr>二、猪的行为学特性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252</cp:revision>
  <dcterms:created xsi:type="dcterms:W3CDTF">2016-05-11T13:49:00Z</dcterms:created>
  <dcterms:modified xsi:type="dcterms:W3CDTF">2021-01-25T06:29:51Z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